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7"/>
  </p:sldMasterIdLst>
  <p:notesMasterIdLst>
    <p:notesMasterId r:id="rId34"/>
  </p:notesMasterIdLst>
  <p:sldIdLst>
    <p:sldId id="337" r:id="rId8"/>
    <p:sldId id="343" r:id="rId9"/>
    <p:sldId id="341" r:id="rId10"/>
    <p:sldId id="344" r:id="rId11"/>
    <p:sldId id="342" r:id="rId12"/>
    <p:sldId id="329" r:id="rId13"/>
    <p:sldId id="345" r:id="rId14"/>
    <p:sldId id="346" r:id="rId15"/>
    <p:sldId id="347" r:id="rId16"/>
    <p:sldId id="348" r:id="rId17"/>
    <p:sldId id="349" r:id="rId18"/>
    <p:sldId id="350" r:id="rId19"/>
    <p:sldId id="351" r:id="rId20"/>
    <p:sldId id="352" r:id="rId21"/>
    <p:sldId id="353" r:id="rId22"/>
    <p:sldId id="356" r:id="rId23"/>
    <p:sldId id="357" r:id="rId24"/>
    <p:sldId id="358" r:id="rId25"/>
    <p:sldId id="359" r:id="rId26"/>
    <p:sldId id="360" r:id="rId27"/>
    <p:sldId id="354" r:id="rId28"/>
    <p:sldId id="355" r:id="rId29"/>
    <p:sldId id="361" r:id="rId30"/>
    <p:sldId id="362" r:id="rId31"/>
    <p:sldId id="363" r:id="rId32"/>
    <p:sldId id="33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tting Started - READ ME FIRST (then OK to delete)" id="{525D5F1D-ABBF-D949-8646-E88A8AB81899}">
          <p14:sldIdLst/>
        </p14:section>
        <p14:section name="Your Presentation Template" id="{54DF583C-5DD5-4A4F-BBDF-9ACD6338143F}">
          <p14:sldIdLst>
            <p14:sldId id="337"/>
            <p14:sldId id="343"/>
            <p14:sldId id="341"/>
            <p14:sldId id="344"/>
            <p14:sldId id="342"/>
            <p14:sldId id="329"/>
            <p14:sldId id="345"/>
            <p14:sldId id="346"/>
            <p14:sldId id="347"/>
            <p14:sldId id="348"/>
            <p14:sldId id="349"/>
            <p14:sldId id="350"/>
            <p14:sldId id="351"/>
            <p14:sldId id="352"/>
            <p14:sldId id="353"/>
            <p14:sldId id="356"/>
            <p14:sldId id="357"/>
            <p14:sldId id="358"/>
            <p14:sldId id="359"/>
            <p14:sldId id="360"/>
            <p14:sldId id="354"/>
            <p14:sldId id="355"/>
            <p14:sldId id="361"/>
            <p14:sldId id="362"/>
            <p14:sldId id="363"/>
            <p14:sldId id="336"/>
          </p14:sldIdLst>
        </p14:section>
      </p14:sectionLst>
    </p:ext>
    <p:ext uri="{EFAFB233-063F-42B5-8137-9DF3F51BA10A}">
      <p15:sldGuideLst xmlns:p15="http://schemas.microsoft.com/office/powerpoint/2012/main">
        <p15:guide id="1" orient="horz" pos="4080" userDrawn="1">
          <p15:clr>
            <a:srgbClr val="A4A3A4"/>
          </p15:clr>
        </p15:guide>
        <p15:guide id="2" pos="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E50"/>
    <a:srgbClr val="66B864"/>
    <a:srgbClr val="E921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7FEE8-DB00-452E-9CE5-E3BA055A0E7A}" v="212" dt="2025-02-12T22:13:59.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06" autoAdjust="0"/>
    <p:restoredTop sz="94830" autoAdjust="0"/>
  </p:normalViewPr>
  <p:slideViewPr>
    <p:cSldViewPr snapToGrid="0">
      <p:cViewPr varScale="1">
        <p:scale>
          <a:sx n="112" d="100"/>
          <a:sy n="112" d="100"/>
        </p:scale>
        <p:origin x="840" y="96"/>
      </p:cViewPr>
      <p:guideLst>
        <p:guide orient="horz" pos="4080"/>
        <p:guide pos="8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 Armando" userId="89d87823-da39-4e77-8c49-3550b73084f5" providerId="ADAL" clId="{1BA7FEE8-DB00-452E-9CE5-E3BA055A0E7A}"/>
    <pc:docChg chg="undo custSel addSld delSld modSld modSection">
      <pc:chgData name="Roman, Armando" userId="89d87823-da39-4e77-8c49-3550b73084f5" providerId="ADAL" clId="{1BA7FEE8-DB00-452E-9CE5-E3BA055A0E7A}" dt="2025-02-12T22:13:59.382" v="499"/>
      <pc:docMkLst>
        <pc:docMk/>
      </pc:docMkLst>
      <pc:sldChg chg="addSp delSp modSp mod">
        <pc:chgData name="Roman, Armando" userId="89d87823-da39-4e77-8c49-3550b73084f5" providerId="ADAL" clId="{1BA7FEE8-DB00-452E-9CE5-E3BA055A0E7A}" dt="2025-02-12T22:13:30.340" v="480"/>
        <pc:sldMkLst>
          <pc:docMk/>
          <pc:sldMk cId="3348731118" sldId="329"/>
        </pc:sldMkLst>
        <pc:spChg chg="add del mod">
          <ac:chgData name="Roman, Armando" userId="89d87823-da39-4e77-8c49-3550b73084f5" providerId="ADAL" clId="{1BA7FEE8-DB00-452E-9CE5-E3BA055A0E7A}" dt="2025-02-12T22:13:30.093" v="479" actId="478"/>
          <ac:spMkLst>
            <pc:docMk/>
            <pc:sldMk cId="3348731118" sldId="329"/>
            <ac:spMk id="7" creationId="{46E4732B-A6C4-29B4-D72C-11DC26F44F81}"/>
          </ac:spMkLst>
        </pc:spChg>
        <pc:spChg chg="add mod">
          <ac:chgData name="Roman, Armando" userId="89d87823-da39-4e77-8c49-3550b73084f5" providerId="ADAL" clId="{1BA7FEE8-DB00-452E-9CE5-E3BA055A0E7A}" dt="2025-02-12T22:13:30.340" v="480"/>
          <ac:spMkLst>
            <pc:docMk/>
            <pc:sldMk cId="3348731118" sldId="329"/>
            <ac:spMk id="8" creationId="{6A444EA7-E84B-7672-4BDD-AE50A79449AE}"/>
          </ac:spMkLst>
        </pc:spChg>
        <pc:spChg chg="del">
          <ac:chgData name="Roman, Armando" userId="89d87823-da39-4e77-8c49-3550b73084f5" providerId="ADAL" clId="{1BA7FEE8-DB00-452E-9CE5-E3BA055A0E7A}" dt="2025-02-12T22:11:34.053" v="425" actId="478"/>
          <ac:spMkLst>
            <pc:docMk/>
            <pc:sldMk cId="3348731118" sldId="329"/>
            <ac:spMk id="11" creationId="{54E0ED32-1D59-6A4F-B948-3B8CF2C4274F}"/>
          </ac:spMkLst>
        </pc:spChg>
      </pc:sldChg>
      <pc:sldChg chg="del">
        <pc:chgData name="Roman, Armando" userId="89d87823-da39-4e77-8c49-3550b73084f5" providerId="ADAL" clId="{1BA7FEE8-DB00-452E-9CE5-E3BA055A0E7A}" dt="2025-02-12T22:10:34.398" v="349" actId="2696"/>
        <pc:sldMkLst>
          <pc:docMk/>
          <pc:sldMk cId="98165489" sldId="332"/>
        </pc:sldMkLst>
      </pc:sldChg>
      <pc:sldChg chg="addSp delSp modSp mod">
        <pc:chgData name="Roman, Armando" userId="89d87823-da39-4e77-8c49-3550b73084f5" providerId="ADAL" clId="{1BA7FEE8-DB00-452E-9CE5-E3BA055A0E7A}" dt="2025-02-12T22:12:41.451" v="469"/>
        <pc:sldMkLst>
          <pc:docMk/>
          <pc:sldMk cId="4234529081" sldId="336"/>
        </pc:sldMkLst>
        <pc:spChg chg="del">
          <ac:chgData name="Roman, Armando" userId="89d87823-da39-4e77-8c49-3550b73084f5" providerId="ADAL" clId="{1BA7FEE8-DB00-452E-9CE5-E3BA055A0E7A}" dt="2025-02-12T22:12:41.050" v="468" actId="478"/>
          <ac:spMkLst>
            <pc:docMk/>
            <pc:sldMk cId="4234529081" sldId="336"/>
            <ac:spMk id="2" creationId="{4B243355-6698-7B4A-8808-9543C6F0E0C6}"/>
          </ac:spMkLst>
        </pc:spChg>
        <pc:spChg chg="add mod">
          <ac:chgData name="Roman, Armando" userId="89d87823-da39-4e77-8c49-3550b73084f5" providerId="ADAL" clId="{1BA7FEE8-DB00-452E-9CE5-E3BA055A0E7A}" dt="2025-02-12T22:12:41.451" v="469"/>
          <ac:spMkLst>
            <pc:docMk/>
            <pc:sldMk cId="4234529081" sldId="336"/>
            <ac:spMk id="3" creationId="{1848FB95-2645-DE92-025D-3411AF0F812F}"/>
          </ac:spMkLst>
        </pc:spChg>
      </pc:sldChg>
      <pc:sldChg chg="modSp mod">
        <pc:chgData name="Roman, Armando" userId="89d87823-da39-4e77-8c49-3550b73084f5" providerId="ADAL" clId="{1BA7FEE8-DB00-452E-9CE5-E3BA055A0E7A}" dt="2025-02-12T22:11:04.240" v="414" actId="20577"/>
        <pc:sldMkLst>
          <pc:docMk/>
          <pc:sldMk cId="2979800115" sldId="337"/>
        </pc:sldMkLst>
        <pc:spChg chg="mod">
          <ac:chgData name="Roman, Armando" userId="89d87823-da39-4e77-8c49-3550b73084f5" providerId="ADAL" clId="{1BA7FEE8-DB00-452E-9CE5-E3BA055A0E7A}" dt="2025-02-12T22:10:56.114" v="401" actId="20577"/>
          <ac:spMkLst>
            <pc:docMk/>
            <pc:sldMk cId="2979800115" sldId="337"/>
            <ac:spMk id="3" creationId="{1BD8F447-8171-1248-957F-CB07F4C12BF0}"/>
          </ac:spMkLst>
        </pc:spChg>
        <pc:spChg chg="mod">
          <ac:chgData name="Roman, Armando" userId="89d87823-da39-4e77-8c49-3550b73084f5" providerId="ADAL" clId="{1BA7FEE8-DB00-452E-9CE5-E3BA055A0E7A}" dt="2025-02-12T22:11:04.240" v="414" actId="20577"/>
          <ac:spMkLst>
            <pc:docMk/>
            <pc:sldMk cId="2979800115" sldId="337"/>
            <ac:spMk id="5" creationId="{39267815-3F8D-C14A-A47F-E6FD2E17908D}"/>
          </ac:spMkLst>
        </pc:spChg>
      </pc:sldChg>
      <pc:sldChg chg="del">
        <pc:chgData name="Roman, Armando" userId="89d87823-da39-4e77-8c49-3550b73084f5" providerId="ADAL" clId="{1BA7FEE8-DB00-452E-9CE5-E3BA055A0E7A}" dt="2025-02-12T22:10:34.398" v="349" actId="2696"/>
        <pc:sldMkLst>
          <pc:docMk/>
          <pc:sldMk cId="34460453" sldId="339"/>
        </pc:sldMkLst>
      </pc:sldChg>
      <pc:sldChg chg="addSp delSp modSp mod">
        <pc:chgData name="Roman, Armando" userId="89d87823-da39-4e77-8c49-3550b73084f5" providerId="ADAL" clId="{1BA7FEE8-DB00-452E-9CE5-E3BA055A0E7A}" dt="2025-02-12T22:13:17.305" v="474" actId="121"/>
        <pc:sldMkLst>
          <pc:docMk/>
          <pc:sldMk cId="1623431741" sldId="341"/>
        </pc:sldMkLst>
        <pc:spChg chg="del">
          <ac:chgData name="Roman, Armando" userId="89d87823-da39-4e77-8c49-3550b73084f5" providerId="ADAL" clId="{1BA7FEE8-DB00-452E-9CE5-E3BA055A0E7A}" dt="2025-02-12T22:11:20.231" v="419" actId="478"/>
          <ac:spMkLst>
            <pc:docMk/>
            <pc:sldMk cId="1623431741" sldId="341"/>
            <ac:spMk id="4" creationId="{96E7C5B5-5ADA-E04C-817C-6AFA84743E49}"/>
          </ac:spMkLst>
        </pc:spChg>
        <pc:spChg chg="add del mod">
          <ac:chgData name="Roman, Armando" userId="89d87823-da39-4e77-8c49-3550b73084f5" providerId="ADAL" clId="{1BA7FEE8-DB00-452E-9CE5-E3BA055A0E7A}" dt="2025-02-12T22:12:56.939" v="470" actId="478"/>
          <ac:spMkLst>
            <pc:docMk/>
            <pc:sldMk cId="1623431741" sldId="341"/>
            <ac:spMk id="7" creationId="{692B813A-7869-7F65-2B62-013D81140DAB}"/>
          </ac:spMkLst>
        </pc:spChg>
        <pc:spChg chg="add mod">
          <ac:chgData name="Roman, Armando" userId="89d87823-da39-4e77-8c49-3550b73084f5" providerId="ADAL" clId="{1BA7FEE8-DB00-452E-9CE5-E3BA055A0E7A}" dt="2025-02-12T22:13:02.120" v="472"/>
          <ac:spMkLst>
            <pc:docMk/>
            <pc:sldMk cId="1623431741" sldId="341"/>
            <ac:spMk id="8" creationId="{8BDCF5BC-C9F7-D679-56A2-48238C7057BE}"/>
          </ac:spMkLst>
        </pc:spChg>
        <pc:spChg chg="add mod">
          <ac:chgData name="Roman, Armando" userId="89d87823-da39-4e77-8c49-3550b73084f5" providerId="ADAL" clId="{1BA7FEE8-DB00-452E-9CE5-E3BA055A0E7A}" dt="2025-02-12T22:13:17.305" v="474" actId="121"/>
          <ac:spMkLst>
            <pc:docMk/>
            <pc:sldMk cId="1623431741" sldId="341"/>
            <ac:spMk id="9" creationId="{95D99505-FC9E-2550-9EFC-BE15943DCCF0}"/>
          </ac:spMkLst>
        </pc:spChg>
      </pc:sldChg>
      <pc:sldChg chg="addSp delSp modSp mod">
        <pc:chgData name="Roman, Armando" userId="89d87823-da39-4e77-8c49-3550b73084f5" providerId="ADAL" clId="{1BA7FEE8-DB00-452E-9CE5-E3BA055A0E7A}" dt="2025-02-12T22:13:27.600" v="478"/>
        <pc:sldMkLst>
          <pc:docMk/>
          <pc:sldMk cId="2728354709" sldId="342"/>
        </pc:sldMkLst>
        <pc:spChg chg="del">
          <ac:chgData name="Roman, Armando" userId="89d87823-da39-4e77-8c49-3550b73084f5" providerId="ADAL" clId="{1BA7FEE8-DB00-452E-9CE5-E3BA055A0E7A}" dt="2025-02-12T22:11:28.473" v="423" actId="478"/>
          <ac:spMkLst>
            <pc:docMk/>
            <pc:sldMk cId="2728354709" sldId="342"/>
            <ac:spMk id="4" creationId="{1230AED7-ED21-5048-B2B4-72B395E58B57}"/>
          </ac:spMkLst>
        </pc:spChg>
        <pc:spChg chg="add del mod">
          <ac:chgData name="Roman, Armando" userId="89d87823-da39-4e77-8c49-3550b73084f5" providerId="ADAL" clId="{1BA7FEE8-DB00-452E-9CE5-E3BA055A0E7A}" dt="2025-02-12T22:13:27.268" v="477" actId="478"/>
          <ac:spMkLst>
            <pc:docMk/>
            <pc:sldMk cId="2728354709" sldId="342"/>
            <ac:spMk id="6" creationId="{DF731C07-6AB5-75CB-4579-DD04D815CC94}"/>
          </ac:spMkLst>
        </pc:spChg>
        <pc:spChg chg="add mod">
          <ac:chgData name="Roman, Armando" userId="89d87823-da39-4e77-8c49-3550b73084f5" providerId="ADAL" clId="{1BA7FEE8-DB00-452E-9CE5-E3BA055A0E7A}" dt="2025-02-12T22:13:27.600" v="478"/>
          <ac:spMkLst>
            <pc:docMk/>
            <pc:sldMk cId="2728354709" sldId="342"/>
            <ac:spMk id="7" creationId="{3822242E-6A0D-6F61-E44F-E98789244D93}"/>
          </ac:spMkLst>
        </pc:spChg>
      </pc:sldChg>
      <pc:sldChg chg="addSp delSp modSp mod">
        <pc:chgData name="Roman, Armando" userId="89d87823-da39-4e77-8c49-3550b73084f5" providerId="ADAL" clId="{1BA7FEE8-DB00-452E-9CE5-E3BA055A0E7A}" dt="2025-02-12T22:11:17.717" v="418"/>
        <pc:sldMkLst>
          <pc:docMk/>
          <pc:sldMk cId="1991286761" sldId="343"/>
        </pc:sldMkLst>
        <pc:spChg chg="del">
          <ac:chgData name="Roman, Armando" userId="89d87823-da39-4e77-8c49-3550b73084f5" providerId="ADAL" clId="{1BA7FEE8-DB00-452E-9CE5-E3BA055A0E7A}" dt="2025-02-12T22:11:16.720" v="417" actId="478"/>
          <ac:spMkLst>
            <pc:docMk/>
            <pc:sldMk cId="1991286761" sldId="343"/>
            <ac:spMk id="2" creationId="{6CBA339E-DE91-A447-A740-0BE998770403}"/>
          </ac:spMkLst>
        </pc:spChg>
        <pc:spChg chg="add del mod">
          <ac:chgData name="Roman, Armando" userId="89d87823-da39-4e77-8c49-3550b73084f5" providerId="ADAL" clId="{1BA7FEE8-DB00-452E-9CE5-E3BA055A0E7A}" dt="2025-02-12T22:11:13.625" v="416" actId="478"/>
          <ac:spMkLst>
            <pc:docMk/>
            <pc:sldMk cId="1991286761" sldId="343"/>
            <ac:spMk id="3" creationId="{FBE39F55-9CD2-6105-CFE9-76BAC4A2DF9C}"/>
          </ac:spMkLst>
        </pc:spChg>
        <pc:spChg chg="add mod">
          <ac:chgData name="Roman, Armando" userId="89d87823-da39-4e77-8c49-3550b73084f5" providerId="ADAL" clId="{1BA7FEE8-DB00-452E-9CE5-E3BA055A0E7A}" dt="2025-02-12T22:11:17.717" v="418"/>
          <ac:spMkLst>
            <pc:docMk/>
            <pc:sldMk cId="1991286761" sldId="343"/>
            <ac:spMk id="4" creationId="{DC97ADBC-7CB9-15F4-20A7-55A7C14B6FE9}"/>
          </ac:spMkLst>
        </pc:spChg>
      </pc:sldChg>
      <pc:sldChg chg="addSp delSp modSp mod">
        <pc:chgData name="Roman, Armando" userId="89d87823-da39-4e77-8c49-3550b73084f5" providerId="ADAL" clId="{1BA7FEE8-DB00-452E-9CE5-E3BA055A0E7A}" dt="2025-02-12T22:13:24.206" v="476"/>
        <pc:sldMkLst>
          <pc:docMk/>
          <pc:sldMk cId="872136271" sldId="344"/>
        </pc:sldMkLst>
        <pc:spChg chg="del">
          <ac:chgData name="Roman, Armando" userId="89d87823-da39-4e77-8c49-3550b73084f5" providerId="ADAL" clId="{1BA7FEE8-DB00-452E-9CE5-E3BA055A0E7A}" dt="2025-02-12T22:11:22.938" v="421" actId="478"/>
          <ac:spMkLst>
            <pc:docMk/>
            <pc:sldMk cId="872136271" sldId="344"/>
            <ac:spMk id="4" creationId="{59F9E6E2-AA62-883C-CA77-945C1EAEB890}"/>
          </ac:spMkLst>
        </pc:spChg>
        <pc:spChg chg="add del mod">
          <ac:chgData name="Roman, Armando" userId="89d87823-da39-4e77-8c49-3550b73084f5" providerId="ADAL" clId="{1BA7FEE8-DB00-452E-9CE5-E3BA055A0E7A}" dt="2025-02-12T22:13:23.256" v="475" actId="478"/>
          <ac:spMkLst>
            <pc:docMk/>
            <pc:sldMk cId="872136271" sldId="344"/>
            <ac:spMk id="5" creationId="{DBE38332-7836-9DCF-BD68-6689724B1F70}"/>
          </ac:spMkLst>
        </pc:spChg>
        <pc:spChg chg="add mod">
          <ac:chgData name="Roman, Armando" userId="89d87823-da39-4e77-8c49-3550b73084f5" providerId="ADAL" clId="{1BA7FEE8-DB00-452E-9CE5-E3BA055A0E7A}" dt="2025-02-12T22:13:24.206" v="476"/>
          <ac:spMkLst>
            <pc:docMk/>
            <pc:sldMk cId="872136271" sldId="344"/>
            <ac:spMk id="6" creationId="{3B987FEF-0961-91DE-4934-AA474934D914}"/>
          </ac:spMkLst>
        </pc:spChg>
      </pc:sldChg>
      <pc:sldChg chg="addSp delSp modSp add mod">
        <pc:chgData name="Roman, Armando" userId="89d87823-da39-4e77-8c49-3550b73084f5" providerId="ADAL" clId="{1BA7FEE8-DB00-452E-9CE5-E3BA055A0E7A}" dt="2025-02-12T22:13:32.732" v="482"/>
        <pc:sldMkLst>
          <pc:docMk/>
          <pc:sldMk cId="1460386784" sldId="345"/>
        </pc:sldMkLst>
        <pc:spChg chg="add mod">
          <ac:chgData name="Roman, Armando" userId="89d87823-da39-4e77-8c49-3550b73084f5" providerId="ADAL" clId="{1BA7FEE8-DB00-452E-9CE5-E3BA055A0E7A}" dt="2025-02-12T19:49:35.850" v="5" actId="1076"/>
          <ac:spMkLst>
            <pc:docMk/>
            <pc:sldMk cId="1460386784" sldId="345"/>
            <ac:spMk id="3" creationId="{DEBAC9B3-6372-9580-1043-98F277847AC4}"/>
          </ac:spMkLst>
        </pc:spChg>
        <pc:spChg chg="add del mod">
          <ac:chgData name="Roman, Armando" userId="89d87823-da39-4e77-8c49-3550b73084f5" providerId="ADAL" clId="{1BA7FEE8-DB00-452E-9CE5-E3BA055A0E7A}" dt="2025-02-12T22:13:32.516" v="481" actId="478"/>
          <ac:spMkLst>
            <pc:docMk/>
            <pc:sldMk cId="1460386784" sldId="345"/>
            <ac:spMk id="5" creationId="{14B42E61-5F47-2D9A-BBF4-52BDB57AEDDB}"/>
          </ac:spMkLst>
        </pc:spChg>
        <pc:spChg chg="add mod">
          <ac:chgData name="Roman, Armando" userId="89d87823-da39-4e77-8c49-3550b73084f5" providerId="ADAL" clId="{1BA7FEE8-DB00-452E-9CE5-E3BA055A0E7A}" dt="2025-02-12T22:13:32.732" v="482"/>
          <ac:spMkLst>
            <pc:docMk/>
            <pc:sldMk cId="1460386784" sldId="345"/>
            <ac:spMk id="6" creationId="{710B0AF1-38C8-7077-223A-AA6D59B3D50A}"/>
          </ac:spMkLst>
        </pc:spChg>
        <pc:spChg chg="del">
          <ac:chgData name="Roman, Armando" userId="89d87823-da39-4e77-8c49-3550b73084f5" providerId="ADAL" clId="{1BA7FEE8-DB00-452E-9CE5-E3BA055A0E7A}" dt="2025-02-12T22:11:37.185" v="427" actId="478"/>
          <ac:spMkLst>
            <pc:docMk/>
            <pc:sldMk cId="1460386784" sldId="345"/>
            <ac:spMk id="11" creationId="{6673280F-DEF9-F687-624A-84C56A54A1A3}"/>
          </ac:spMkLst>
        </pc:spChg>
        <pc:picChg chg="del mod">
          <ac:chgData name="Roman, Armando" userId="89d87823-da39-4e77-8c49-3550b73084f5" providerId="ADAL" clId="{1BA7FEE8-DB00-452E-9CE5-E3BA055A0E7A}" dt="2025-02-12T19:49:47.471" v="6" actId="478"/>
          <ac:picMkLst>
            <pc:docMk/>
            <pc:sldMk cId="1460386784" sldId="345"/>
            <ac:picMk id="2" creationId="{02827DE4-2B51-4441-1221-CDB637BB27A4}"/>
          </ac:picMkLst>
        </pc:picChg>
        <pc:picChg chg="add mod">
          <ac:chgData name="Roman, Armando" userId="89d87823-da39-4e77-8c49-3550b73084f5" providerId="ADAL" clId="{1BA7FEE8-DB00-452E-9CE5-E3BA055A0E7A}" dt="2025-02-12T19:49:55.311" v="8" actId="1076"/>
          <ac:picMkLst>
            <pc:docMk/>
            <pc:sldMk cId="1460386784" sldId="345"/>
            <ac:picMk id="3074" creationId="{E4F4BD36-5B5C-90D0-FB8F-12B60A61B4C7}"/>
          </ac:picMkLst>
        </pc:picChg>
      </pc:sldChg>
      <pc:sldChg chg="addSp delSp modSp add mod">
        <pc:chgData name="Roman, Armando" userId="89d87823-da39-4e77-8c49-3550b73084f5" providerId="ADAL" clId="{1BA7FEE8-DB00-452E-9CE5-E3BA055A0E7A}" dt="2025-02-12T22:13:34.923" v="484"/>
        <pc:sldMkLst>
          <pc:docMk/>
          <pc:sldMk cId="380660510" sldId="346"/>
        </pc:sldMkLst>
        <pc:spChg chg="mod">
          <ac:chgData name="Roman, Armando" userId="89d87823-da39-4e77-8c49-3550b73084f5" providerId="ADAL" clId="{1BA7FEE8-DB00-452E-9CE5-E3BA055A0E7A}" dt="2025-02-12T19:50:17.182" v="10"/>
          <ac:spMkLst>
            <pc:docMk/>
            <pc:sldMk cId="380660510" sldId="346"/>
            <ac:spMk id="3" creationId="{96ED6510-9651-3ED0-CB67-F4BE52C2DBAF}"/>
          </ac:spMkLst>
        </pc:spChg>
        <pc:spChg chg="add del">
          <ac:chgData name="Roman, Armando" userId="89d87823-da39-4e77-8c49-3550b73084f5" providerId="ADAL" clId="{1BA7FEE8-DB00-452E-9CE5-E3BA055A0E7A}" dt="2025-02-12T19:50:24.244" v="13" actId="22"/>
          <ac:spMkLst>
            <pc:docMk/>
            <pc:sldMk cId="380660510" sldId="346"/>
            <ac:spMk id="5" creationId="{4F80EA55-4FA1-09FA-408D-C7B952C23D3B}"/>
          </ac:spMkLst>
        </pc:spChg>
        <pc:spChg chg="add del mod">
          <ac:chgData name="Roman, Armando" userId="89d87823-da39-4e77-8c49-3550b73084f5" providerId="ADAL" clId="{1BA7FEE8-DB00-452E-9CE5-E3BA055A0E7A}" dt="2025-02-12T22:13:34.692" v="483" actId="478"/>
          <ac:spMkLst>
            <pc:docMk/>
            <pc:sldMk cId="380660510" sldId="346"/>
            <ac:spMk id="6" creationId="{10FD1914-F1AE-6D73-683B-785AABBD93DC}"/>
          </ac:spMkLst>
        </pc:spChg>
        <pc:spChg chg="add mod">
          <ac:chgData name="Roman, Armando" userId="89d87823-da39-4e77-8c49-3550b73084f5" providerId="ADAL" clId="{1BA7FEE8-DB00-452E-9CE5-E3BA055A0E7A}" dt="2025-02-12T22:13:34.923" v="484"/>
          <ac:spMkLst>
            <pc:docMk/>
            <pc:sldMk cId="380660510" sldId="346"/>
            <ac:spMk id="7" creationId="{571C7FA6-20D2-3C32-7B38-4AD3539A97A3}"/>
          </ac:spMkLst>
        </pc:spChg>
        <pc:spChg chg="del">
          <ac:chgData name="Roman, Armando" userId="89d87823-da39-4e77-8c49-3550b73084f5" providerId="ADAL" clId="{1BA7FEE8-DB00-452E-9CE5-E3BA055A0E7A}" dt="2025-02-12T22:11:40.595" v="429" actId="478"/>
          <ac:spMkLst>
            <pc:docMk/>
            <pc:sldMk cId="380660510" sldId="346"/>
            <ac:spMk id="11" creationId="{0EFE2672-6F8C-8E07-FC7F-DBCEF074134A}"/>
          </ac:spMkLst>
        </pc:spChg>
        <pc:picChg chg="del">
          <ac:chgData name="Roman, Armando" userId="89d87823-da39-4e77-8c49-3550b73084f5" providerId="ADAL" clId="{1BA7FEE8-DB00-452E-9CE5-E3BA055A0E7A}" dt="2025-02-12T19:50:19.335" v="11" actId="478"/>
          <ac:picMkLst>
            <pc:docMk/>
            <pc:sldMk cId="380660510" sldId="346"/>
            <ac:picMk id="3074" creationId="{24A3C3DD-386A-B5B9-CC10-EB388A2EDE94}"/>
          </ac:picMkLst>
        </pc:picChg>
        <pc:picChg chg="add mod">
          <ac:chgData name="Roman, Armando" userId="89d87823-da39-4e77-8c49-3550b73084f5" providerId="ADAL" clId="{1BA7FEE8-DB00-452E-9CE5-E3BA055A0E7A}" dt="2025-02-12T19:50:55.041" v="22" actId="1076"/>
          <ac:picMkLst>
            <pc:docMk/>
            <pc:sldMk cId="380660510" sldId="346"/>
            <ac:picMk id="4098" creationId="{BDD25C40-38FC-F301-4141-8E4341ED49BE}"/>
          </ac:picMkLst>
        </pc:picChg>
        <pc:picChg chg="add mod">
          <ac:chgData name="Roman, Armando" userId="89d87823-da39-4e77-8c49-3550b73084f5" providerId="ADAL" clId="{1BA7FEE8-DB00-452E-9CE5-E3BA055A0E7A}" dt="2025-02-12T19:50:42.488" v="19" actId="1076"/>
          <ac:picMkLst>
            <pc:docMk/>
            <pc:sldMk cId="380660510" sldId="346"/>
            <ac:picMk id="4100" creationId="{2E4A8CB2-F80D-C9A3-24B7-5A4349098D12}"/>
          </ac:picMkLst>
        </pc:picChg>
      </pc:sldChg>
      <pc:sldChg chg="addSp delSp modSp add mod">
        <pc:chgData name="Roman, Armando" userId="89d87823-da39-4e77-8c49-3550b73084f5" providerId="ADAL" clId="{1BA7FEE8-DB00-452E-9CE5-E3BA055A0E7A}" dt="2025-02-12T22:13:37.183" v="486"/>
        <pc:sldMkLst>
          <pc:docMk/>
          <pc:sldMk cId="1509639148" sldId="347"/>
        </pc:sldMkLst>
        <pc:spChg chg="add mod">
          <ac:chgData name="Roman, Armando" userId="89d87823-da39-4e77-8c49-3550b73084f5" providerId="ADAL" clId="{1BA7FEE8-DB00-452E-9CE5-E3BA055A0E7A}" dt="2025-02-12T19:55:17.083" v="67" actId="114"/>
          <ac:spMkLst>
            <pc:docMk/>
            <pc:sldMk cId="1509639148" sldId="347"/>
            <ac:spMk id="2" creationId="{D4479522-0B8F-6F0B-1B1F-2944E0AA9548}"/>
          </ac:spMkLst>
        </pc:spChg>
        <pc:spChg chg="mod">
          <ac:chgData name="Roman, Armando" userId="89d87823-da39-4e77-8c49-3550b73084f5" providerId="ADAL" clId="{1BA7FEE8-DB00-452E-9CE5-E3BA055A0E7A}" dt="2025-02-12T19:53:33.467" v="44"/>
          <ac:spMkLst>
            <pc:docMk/>
            <pc:sldMk cId="1509639148" sldId="347"/>
            <ac:spMk id="3" creationId="{7DB205C4-341C-4EAA-1235-AB678826D754}"/>
          </ac:spMkLst>
        </pc:spChg>
        <pc:spChg chg="mod">
          <ac:chgData name="Roman, Armando" userId="89d87823-da39-4e77-8c49-3550b73084f5" providerId="ADAL" clId="{1BA7FEE8-DB00-452E-9CE5-E3BA055A0E7A}" dt="2025-02-12T19:53:24.480" v="43"/>
          <ac:spMkLst>
            <pc:docMk/>
            <pc:sldMk cId="1509639148" sldId="347"/>
            <ac:spMk id="4" creationId="{96A14337-7C79-E309-FAD4-0AB0469B839D}"/>
          </ac:spMkLst>
        </pc:spChg>
        <pc:spChg chg="add del mod">
          <ac:chgData name="Roman, Armando" userId="89d87823-da39-4e77-8c49-3550b73084f5" providerId="ADAL" clId="{1BA7FEE8-DB00-452E-9CE5-E3BA055A0E7A}" dt="2025-02-12T22:13:36.929" v="485" actId="478"/>
          <ac:spMkLst>
            <pc:docMk/>
            <pc:sldMk cId="1509639148" sldId="347"/>
            <ac:spMk id="5" creationId="{1138A415-1145-496F-7B1F-1E1C31E30659}"/>
          </ac:spMkLst>
        </pc:spChg>
        <pc:spChg chg="add mod">
          <ac:chgData name="Roman, Armando" userId="89d87823-da39-4e77-8c49-3550b73084f5" providerId="ADAL" clId="{1BA7FEE8-DB00-452E-9CE5-E3BA055A0E7A}" dt="2025-02-12T22:13:37.183" v="486"/>
          <ac:spMkLst>
            <pc:docMk/>
            <pc:sldMk cId="1509639148" sldId="347"/>
            <ac:spMk id="6" creationId="{5EB418D7-197E-66E5-5B99-C6612AE80018}"/>
          </ac:spMkLst>
        </pc:spChg>
        <pc:spChg chg="del">
          <ac:chgData name="Roman, Armando" userId="89d87823-da39-4e77-8c49-3550b73084f5" providerId="ADAL" clId="{1BA7FEE8-DB00-452E-9CE5-E3BA055A0E7A}" dt="2025-02-12T22:11:43.050" v="431" actId="478"/>
          <ac:spMkLst>
            <pc:docMk/>
            <pc:sldMk cId="1509639148" sldId="347"/>
            <ac:spMk id="11" creationId="{B72693B2-51C5-CF5F-B4D2-9C06FCAD0C46}"/>
          </ac:spMkLst>
        </pc:spChg>
        <pc:picChg chg="del mod">
          <ac:chgData name="Roman, Armando" userId="89d87823-da39-4e77-8c49-3550b73084f5" providerId="ADAL" clId="{1BA7FEE8-DB00-452E-9CE5-E3BA055A0E7A}" dt="2025-02-12T19:52:11.106" v="27" actId="478"/>
          <ac:picMkLst>
            <pc:docMk/>
            <pc:sldMk cId="1509639148" sldId="347"/>
            <ac:picMk id="4098" creationId="{85F946B5-9CA5-212D-83CF-52E4B0CDC665}"/>
          </ac:picMkLst>
        </pc:picChg>
        <pc:picChg chg="del">
          <ac:chgData name="Roman, Armando" userId="89d87823-da39-4e77-8c49-3550b73084f5" providerId="ADAL" clId="{1BA7FEE8-DB00-452E-9CE5-E3BA055A0E7A}" dt="2025-02-12T19:52:15.844" v="31" actId="478"/>
          <ac:picMkLst>
            <pc:docMk/>
            <pc:sldMk cId="1509639148" sldId="347"/>
            <ac:picMk id="4100" creationId="{E9C668A0-4CB4-5AF8-CFC7-CF8AD8FDD0D8}"/>
          </ac:picMkLst>
        </pc:picChg>
        <pc:picChg chg="add del mod">
          <ac:chgData name="Roman, Armando" userId="89d87823-da39-4e77-8c49-3550b73084f5" providerId="ADAL" clId="{1BA7FEE8-DB00-452E-9CE5-E3BA055A0E7A}" dt="2025-02-12T19:54:16.343" v="45" actId="478"/>
          <ac:picMkLst>
            <pc:docMk/>
            <pc:sldMk cId="1509639148" sldId="347"/>
            <ac:picMk id="5122" creationId="{4233B1E2-F366-6B7E-DC71-4FF488B83CB4}"/>
          </ac:picMkLst>
        </pc:picChg>
        <pc:picChg chg="add del mod">
          <ac:chgData name="Roman, Armando" userId="89d87823-da39-4e77-8c49-3550b73084f5" providerId="ADAL" clId="{1BA7FEE8-DB00-452E-9CE5-E3BA055A0E7A}" dt="2025-02-12T19:54:23.785" v="49" actId="478"/>
          <ac:picMkLst>
            <pc:docMk/>
            <pc:sldMk cId="1509639148" sldId="347"/>
            <ac:picMk id="5124" creationId="{A4695761-B810-A03B-3319-7B7FBFDB183C}"/>
          </ac:picMkLst>
        </pc:picChg>
        <pc:picChg chg="add mod">
          <ac:chgData name="Roman, Armando" userId="89d87823-da39-4e77-8c49-3550b73084f5" providerId="ADAL" clId="{1BA7FEE8-DB00-452E-9CE5-E3BA055A0E7A}" dt="2025-02-12T19:54:41.736" v="55" actId="1076"/>
          <ac:picMkLst>
            <pc:docMk/>
            <pc:sldMk cId="1509639148" sldId="347"/>
            <ac:picMk id="5126" creationId="{282B595C-9671-E7F9-F510-A2D14C4C0B10}"/>
          </ac:picMkLst>
        </pc:picChg>
        <pc:picChg chg="add mod">
          <ac:chgData name="Roman, Armando" userId="89d87823-da39-4e77-8c49-3550b73084f5" providerId="ADAL" clId="{1BA7FEE8-DB00-452E-9CE5-E3BA055A0E7A}" dt="2025-02-12T19:54:43.303" v="56" actId="1076"/>
          <ac:picMkLst>
            <pc:docMk/>
            <pc:sldMk cId="1509639148" sldId="347"/>
            <ac:picMk id="5128" creationId="{5E375622-FE12-F4C3-7A77-6C1B3C1E8336}"/>
          </ac:picMkLst>
        </pc:picChg>
      </pc:sldChg>
      <pc:sldChg chg="addSp delSp modSp add mod">
        <pc:chgData name="Roman, Armando" userId="89d87823-da39-4e77-8c49-3550b73084f5" providerId="ADAL" clId="{1BA7FEE8-DB00-452E-9CE5-E3BA055A0E7A}" dt="2025-02-12T22:13:39.374" v="488"/>
        <pc:sldMkLst>
          <pc:docMk/>
          <pc:sldMk cId="839170066" sldId="348"/>
        </pc:sldMkLst>
        <pc:spChg chg="del">
          <ac:chgData name="Roman, Armando" userId="89d87823-da39-4e77-8c49-3550b73084f5" providerId="ADAL" clId="{1BA7FEE8-DB00-452E-9CE5-E3BA055A0E7A}" dt="2025-02-12T19:59:09.500" v="78" actId="478"/>
          <ac:spMkLst>
            <pc:docMk/>
            <pc:sldMk cId="839170066" sldId="348"/>
            <ac:spMk id="2" creationId="{E1E34C72-9CB5-545F-BD29-EA3A42292CF9}"/>
          </ac:spMkLst>
        </pc:spChg>
        <pc:spChg chg="mod">
          <ac:chgData name="Roman, Armando" userId="89d87823-da39-4e77-8c49-3550b73084f5" providerId="ADAL" clId="{1BA7FEE8-DB00-452E-9CE5-E3BA055A0E7A}" dt="2025-02-12T19:58:39.043" v="71" actId="20577"/>
          <ac:spMkLst>
            <pc:docMk/>
            <pc:sldMk cId="839170066" sldId="348"/>
            <ac:spMk id="3" creationId="{94EFC7FC-87D2-6400-E468-B07C3FA78913}"/>
          </ac:spMkLst>
        </pc:spChg>
        <pc:spChg chg="mod">
          <ac:chgData name="Roman, Armando" userId="89d87823-da39-4e77-8c49-3550b73084f5" providerId="ADAL" clId="{1BA7FEE8-DB00-452E-9CE5-E3BA055A0E7A}" dt="2025-02-12T19:58:20.989" v="69"/>
          <ac:spMkLst>
            <pc:docMk/>
            <pc:sldMk cId="839170066" sldId="348"/>
            <ac:spMk id="4" creationId="{E01795C7-1B4E-EFA5-286C-40D247B8758A}"/>
          </ac:spMkLst>
        </pc:spChg>
        <pc:spChg chg="add del mod">
          <ac:chgData name="Roman, Armando" userId="89d87823-da39-4e77-8c49-3550b73084f5" providerId="ADAL" clId="{1BA7FEE8-DB00-452E-9CE5-E3BA055A0E7A}" dt="2025-02-12T22:13:39.120" v="487" actId="478"/>
          <ac:spMkLst>
            <pc:docMk/>
            <pc:sldMk cId="839170066" sldId="348"/>
            <ac:spMk id="5" creationId="{211755D1-C9CC-0454-A9AB-D778442D2E6F}"/>
          </ac:spMkLst>
        </pc:spChg>
        <pc:spChg chg="add mod">
          <ac:chgData name="Roman, Armando" userId="89d87823-da39-4e77-8c49-3550b73084f5" providerId="ADAL" clId="{1BA7FEE8-DB00-452E-9CE5-E3BA055A0E7A}" dt="2025-02-12T22:13:39.374" v="488"/>
          <ac:spMkLst>
            <pc:docMk/>
            <pc:sldMk cId="839170066" sldId="348"/>
            <ac:spMk id="6" creationId="{5C9F2954-114A-701E-8689-ED39AADB280F}"/>
          </ac:spMkLst>
        </pc:spChg>
        <pc:spChg chg="del">
          <ac:chgData name="Roman, Armando" userId="89d87823-da39-4e77-8c49-3550b73084f5" providerId="ADAL" clId="{1BA7FEE8-DB00-452E-9CE5-E3BA055A0E7A}" dt="2025-02-12T22:11:45.388" v="433" actId="478"/>
          <ac:spMkLst>
            <pc:docMk/>
            <pc:sldMk cId="839170066" sldId="348"/>
            <ac:spMk id="11" creationId="{F3D5B120-BB3D-3C65-280A-95A7B2BF4253}"/>
          </ac:spMkLst>
        </pc:spChg>
        <pc:picChg chg="del">
          <ac:chgData name="Roman, Armando" userId="89d87823-da39-4e77-8c49-3550b73084f5" providerId="ADAL" clId="{1BA7FEE8-DB00-452E-9CE5-E3BA055A0E7A}" dt="2025-02-12T19:58:40.185" v="72" actId="478"/>
          <ac:picMkLst>
            <pc:docMk/>
            <pc:sldMk cId="839170066" sldId="348"/>
            <ac:picMk id="5126" creationId="{C4279680-E4C1-34A6-60D7-F9ACE1FDC1AC}"/>
          </ac:picMkLst>
        </pc:picChg>
        <pc:picChg chg="del">
          <ac:chgData name="Roman, Armando" userId="89d87823-da39-4e77-8c49-3550b73084f5" providerId="ADAL" clId="{1BA7FEE8-DB00-452E-9CE5-E3BA055A0E7A}" dt="2025-02-12T19:58:40.548" v="73" actId="478"/>
          <ac:picMkLst>
            <pc:docMk/>
            <pc:sldMk cId="839170066" sldId="348"/>
            <ac:picMk id="5128" creationId="{A8A85208-97DE-71D7-8969-FD2ABB4CF380}"/>
          </ac:picMkLst>
        </pc:picChg>
        <pc:picChg chg="add mod">
          <ac:chgData name="Roman, Armando" userId="89d87823-da39-4e77-8c49-3550b73084f5" providerId="ADAL" clId="{1BA7FEE8-DB00-452E-9CE5-E3BA055A0E7A}" dt="2025-02-12T19:59:11.492" v="79" actId="1076"/>
          <ac:picMkLst>
            <pc:docMk/>
            <pc:sldMk cId="839170066" sldId="348"/>
            <ac:picMk id="6146" creationId="{4BC5A7B7-C9FF-C8DD-0C22-B512CF280DFF}"/>
          </ac:picMkLst>
        </pc:picChg>
      </pc:sldChg>
      <pc:sldChg chg="addSp delSp modSp add mod">
        <pc:chgData name="Roman, Armando" userId="89d87823-da39-4e77-8c49-3550b73084f5" providerId="ADAL" clId="{1BA7FEE8-DB00-452E-9CE5-E3BA055A0E7A}" dt="2025-02-12T22:13:47.129" v="491" actId="1076"/>
        <pc:sldMkLst>
          <pc:docMk/>
          <pc:sldMk cId="1892512296" sldId="349"/>
        </pc:sldMkLst>
        <pc:spChg chg="add del mod">
          <ac:chgData name="Roman, Armando" userId="89d87823-da39-4e77-8c49-3550b73084f5" providerId="ADAL" clId="{1BA7FEE8-DB00-452E-9CE5-E3BA055A0E7A}" dt="2025-02-12T20:02:02.775" v="145" actId="1076"/>
          <ac:spMkLst>
            <pc:docMk/>
            <pc:sldMk cId="1892512296" sldId="349"/>
            <ac:spMk id="2" creationId="{72AF82AF-C273-1D43-4FC7-1636C3A6A43D}"/>
          </ac:spMkLst>
        </pc:spChg>
        <pc:spChg chg="mod">
          <ac:chgData name="Roman, Armando" userId="89d87823-da39-4e77-8c49-3550b73084f5" providerId="ADAL" clId="{1BA7FEE8-DB00-452E-9CE5-E3BA055A0E7A}" dt="2025-02-12T19:59:30.355" v="82" actId="1076"/>
          <ac:spMkLst>
            <pc:docMk/>
            <pc:sldMk cId="1892512296" sldId="349"/>
            <ac:spMk id="3" creationId="{51AB7200-FCDA-AA59-A4AA-0BBA73008206}"/>
          </ac:spMkLst>
        </pc:spChg>
        <pc:spChg chg="add mod">
          <ac:chgData name="Roman, Armando" userId="89d87823-da39-4e77-8c49-3550b73084f5" providerId="ADAL" clId="{1BA7FEE8-DB00-452E-9CE5-E3BA055A0E7A}" dt="2025-02-12T20:02:05.986" v="146" actId="1076"/>
          <ac:spMkLst>
            <pc:docMk/>
            <pc:sldMk cId="1892512296" sldId="349"/>
            <ac:spMk id="5" creationId="{1C8DD89C-8B95-BC25-34D8-33FB5346E87B}"/>
          </ac:spMkLst>
        </pc:spChg>
        <pc:spChg chg="add del mod">
          <ac:chgData name="Roman, Armando" userId="89d87823-da39-4e77-8c49-3550b73084f5" providerId="ADAL" clId="{1BA7FEE8-DB00-452E-9CE5-E3BA055A0E7A}" dt="2025-02-12T22:13:44.290" v="489" actId="478"/>
          <ac:spMkLst>
            <pc:docMk/>
            <pc:sldMk cId="1892512296" sldId="349"/>
            <ac:spMk id="6" creationId="{4B442BB3-73B6-6270-F738-4451E3F22F40}"/>
          </ac:spMkLst>
        </pc:spChg>
        <pc:spChg chg="add mod">
          <ac:chgData name="Roman, Armando" userId="89d87823-da39-4e77-8c49-3550b73084f5" providerId="ADAL" clId="{1BA7FEE8-DB00-452E-9CE5-E3BA055A0E7A}" dt="2025-02-12T22:13:47.129" v="491" actId="1076"/>
          <ac:spMkLst>
            <pc:docMk/>
            <pc:sldMk cId="1892512296" sldId="349"/>
            <ac:spMk id="7" creationId="{C4A6B71B-3FFA-8F8B-F7D8-18965DED0998}"/>
          </ac:spMkLst>
        </pc:spChg>
        <pc:spChg chg="del">
          <ac:chgData name="Roman, Armando" userId="89d87823-da39-4e77-8c49-3550b73084f5" providerId="ADAL" clId="{1BA7FEE8-DB00-452E-9CE5-E3BA055A0E7A}" dt="2025-02-12T22:11:47.919" v="435" actId="478"/>
          <ac:spMkLst>
            <pc:docMk/>
            <pc:sldMk cId="1892512296" sldId="349"/>
            <ac:spMk id="11" creationId="{9317B34F-6FFE-BCC4-614F-645FFDFE9E7F}"/>
          </ac:spMkLst>
        </pc:spChg>
        <pc:picChg chg="del">
          <ac:chgData name="Roman, Armando" userId="89d87823-da39-4e77-8c49-3550b73084f5" providerId="ADAL" clId="{1BA7FEE8-DB00-452E-9CE5-E3BA055A0E7A}" dt="2025-02-12T19:59:31.660" v="83" actId="478"/>
          <ac:picMkLst>
            <pc:docMk/>
            <pc:sldMk cId="1892512296" sldId="349"/>
            <ac:picMk id="6146" creationId="{54296A66-68FE-BDF1-8187-60AB91445518}"/>
          </ac:picMkLst>
        </pc:picChg>
        <pc:picChg chg="add mod">
          <ac:chgData name="Roman, Armando" userId="89d87823-da39-4e77-8c49-3550b73084f5" providerId="ADAL" clId="{1BA7FEE8-DB00-452E-9CE5-E3BA055A0E7A}" dt="2025-02-12T20:00:55.325" v="111" actId="1076"/>
          <ac:picMkLst>
            <pc:docMk/>
            <pc:sldMk cId="1892512296" sldId="349"/>
            <ac:picMk id="7170" creationId="{8F15A33B-CE9E-8815-FB42-11824B135F71}"/>
          </ac:picMkLst>
        </pc:picChg>
        <pc:picChg chg="add mod">
          <ac:chgData name="Roman, Armando" userId="89d87823-da39-4e77-8c49-3550b73084f5" providerId="ADAL" clId="{1BA7FEE8-DB00-452E-9CE5-E3BA055A0E7A}" dt="2025-02-12T20:00:59.523" v="112" actId="1076"/>
          <ac:picMkLst>
            <pc:docMk/>
            <pc:sldMk cId="1892512296" sldId="349"/>
            <ac:picMk id="7172" creationId="{BAD5E58B-C854-64AD-4959-3370CAE8F618}"/>
          </ac:picMkLst>
        </pc:picChg>
        <pc:picChg chg="add mod">
          <ac:chgData name="Roman, Armando" userId="89d87823-da39-4e77-8c49-3550b73084f5" providerId="ADAL" clId="{1BA7FEE8-DB00-452E-9CE5-E3BA055A0E7A}" dt="2025-02-12T20:00:50.941" v="109" actId="1076"/>
          <ac:picMkLst>
            <pc:docMk/>
            <pc:sldMk cId="1892512296" sldId="349"/>
            <ac:picMk id="7174" creationId="{272D7B7D-5F49-343B-CCE5-6EC5BE6AE150}"/>
          </ac:picMkLst>
        </pc:picChg>
        <pc:picChg chg="add mod">
          <ac:chgData name="Roman, Armando" userId="89d87823-da39-4e77-8c49-3550b73084f5" providerId="ADAL" clId="{1BA7FEE8-DB00-452E-9CE5-E3BA055A0E7A}" dt="2025-02-12T20:00:52.885" v="110" actId="1076"/>
          <ac:picMkLst>
            <pc:docMk/>
            <pc:sldMk cId="1892512296" sldId="349"/>
            <ac:picMk id="7176" creationId="{900C525B-0026-ECDC-AA96-C2B968E2BF32}"/>
          </ac:picMkLst>
        </pc:picChg>
        <pc:picChg chg="add del">
          <ac:chgData name="Roman, Armando" userId="89d87823-da39-4e77-8c49-3550b73084f5" providerId="ADAL" clId="{1BA7FEE8-DB00-452E-9CE5-E3BA055A0E7A}" dt="2025-02-12T20:01:47.525" v="139" actId="478"/>
          <ac:picMkLst>
            <pc:docMk/>
            <pc:sldMk cId="1892512296" sldId="349"/>
            <ac:picMk id="7178" creationId="{03FA09D2-70B4-69FE-6713-BE645FB81545}"/>
          </ac:picMkLst>
        </pc:picChg>
      </pc:sldChg>
      <pc:sldChg chg="addSp delSp modSp add mod">
        <pc:chgData name="Roman, Armando" userId="89d87823-da39-4e77-8c49-3550b73084f5" providerId="ADAL" clId="{1BA7FEE8-DB00-452E-9CE5-E3BA055A0E7A}" dt="2025-02-12T22:13:50.588" v="493"/>
        <pc:sldMkLst>
          <pc:docMk/>
          <pc:sldMk cId="2913696444" sldId="350"/>
        </pc:sldMkLst>
        <pc:spChg chg="del">
          <ac:chgData name="Roman, Armando" userId="89d87823-da39-4e77-8c49-3550b73084f5" providerId="ADAL" clId="{1BA7FEE8-DB00-452E-9CE5-E3BA055A0E7A}" dt="2025-02-12T20:03:10.129" v="166" actId="478"/>
          <ac:spMkLst>
            <pc:docMk/>
            <pc:sldMk cId="2913696444" sldId="350"/>
            <ac:spMk id="2" creationId="{3284CF40-2A3C-D237-080C-08849F75C5BE}"/>
          </ac:spMkLst>
        </pc:spChg>
        <pc:spChg chg="mod">
          <ac:chgData name="Roman, Armando" userId="89d87823-da39-4e77-8c49-3550b73084f5" providerId="ADAL" clId="{1BA7FEE8-DB00-452E-9CE5-E3BA055A0E7A}" dt="2025-02-12T20:02:25.452" v="150" actId="20577"/>
          <ac:spMkLst>
            <pc:docMk/>
            <pc:sldMk cId="2913696444" sldId="350"/>
            <ac:spMk id="3" creationId="{FF684E13-C6C1-7B85-DD47-30D9DB46A298}"/>
          </ac:spMkLst>
        </pc:spChg>
        <pc:spChg chg="del">
          <ac:chgData name="Roman, Armando" userId="89d87823-da39-4e77-8c49-3550b73084f5" providerId="ADAL" clId="{1BA7FEE8-DB00-452E-9CE5-E3BA055A0E7A}" dt="2025-02-12T20:03:13.021" v="167" actId="478"/>
          <ac:spMkLst>
            <pc:docMk/>
            <pc:sldMk cId="2913696444" sldId="350"/>
            <ac:spMk id="5" creationId="{273EF5AB-8CEE-7DAB-9AAB-7B7586997964}"/>
          </ac:spMkLst>
        </pc:spChg>
        <pc:spChg chg="add del mod">
          <ac:chgData name="Roman, Armando" userId="89d87823-da39-4e77-8c49-3550b73084f5" providerId="ADAL" clId="{1BA7FEE8-DB00-452E-9CE5-E3BA055A0E7A}" dt="2025-02-12T22:13:50.340" v="492" actId="478"/>
          <ac:spMkLst>
            <pc:docMk/>
            <pc:sldMk cId="2913696444" sldId="350"/>
            <ac:spMk id="6" creationId="{5B56123A-37BE-1088-75D5-5E374D9CB225}"/>
          </ac:spMkLst>
        </pc:spChg>
        <pc:spChg chg="add mod">
          <ac:chgData name="Roman, Armando" userId="89d87823-da39-4e77-8c49-3550b73084f5" providerId="ADAL" clId="{1BA7FEE8-DB00-452E-9CE5-E3BA055A0E7A}" dt="2025-02-12T22:13:50.588" v="493"/>
          <ac:spMkLst>
            <pc:docMk/>
            <pc:sldMk cId="2913696444" sldId="350"/>
            <ac:spMk id="7" creationId="{B8EF55FA-AF7D-B9EC-D131-8714A4425E88}"/>
          </ac:spMkLst>
        </pc:spChg>
        <pc:spChg chg="del">
          <ac:chgData name="Roman, Armando" userId="89d87823-da39-4e77-8c49-3550b73084f5" providerId="ADAL" clId="{1BA7FEE8-DB00-452E-9CE5-E3BA055A0E7A}" dt="2025-02-12T22:11:56.245" v="439" actId="478"/>
          <ac:spMkLst>
            <pc:docMk/>
            <pc:sldMk cId="2913696444" sldId="350"/>
            <ac:spMk id="11" creationId="{B62DCCFA-A35F-3A5B-AB5A-69B05FE06B73}"/>
          </ac:spMkLst>
        </pc:spChg>
        <pc:picChg chg="del">
          <ac:chgData name="Roman, Armando" userId="89d87823-da39-4e77-8c49-3550b73084f5" providerId="ADAL" clId="{1BA7FEE8-DB00-452E-9CE5-E3BA055A0E7A}" dt="2025-02-12T20:02:42.899" v="151" actId="478"/>
          <ac:picMkLst>
            <pc:docMk/>
            <pc:sldMk cId="2913696444" sldId="350"/>
            <ac:picMk id="7170" creationId="{4D11F7BF-1573-DAC1-6BE9-06813DD9EA1E}"/>
          </ac:picMkLst>
        </pc:picChg>
        <pc:picChg chg="del">
          <ac:chgData name="Roman, Armando" userId="89d87823-da39-4e77-8c49-3550b73084f5" providerId="ADAL" clId="{1BA7FEE8-DB00-452E-9CE5-E3BA055A0E7A}" dt="2025-02-12T20:02:43.379" v="152" actId="478"/>
          <ac:picMkLst>
            <pc:docMk/>
            <pc:sldMk cId="2913696444" sldId="350"/>
            <ac:picMk id="7172" creationId="{B3091FC0-64E6-7EF1-ED42-326648786C25}"/>
          </ac:picMkLst>
        </pc:picChg>
        <pc:picChg chg="del">
          <ac:chgData name="Roman, Armando" userId="89d87823-da39-4e77-8c49-3550b73084f5" providerId="ADAL" clId="{1BA7FEE8-DB00-452E-9CE5-E3BA055A0E7A}" dt="2025-02-12T20:02:56.320" v="160" actId="478"/>
          <ac:picMkLst>
            <pc:docMk/>
            <pc:sldMk cId="2913696444" sldId="350"/>
            <ac:picMk id="7174" creationId="{43DBD429-6EA3-AD1A-0974-EA01A7C4A4F3}"/>
          </ac:picMkLst>
        </pc:picChg>
        <pc:picChg chg="del">
          <ac:chgData name="Roman, Armando" userId="89d87823-da39-4e77-8c49-3550b73084f5" providerId="ADAL" clId="{1BA7FEE8-DB00-452E-9CE5-E3BA055A0E7A}" dt="2025-02-12T20:02:56.875" v="161" actId="478"/>
          <ac:picMkLst>
            <pc:docMk/>
            <pc:sldMk cId="2913696444" sldId="350"/>
            <ac:picMk id="7176" creationId="{0A839A97-0461-3031-3B38-F33568241AE0}"/>
          </ac:picMkLst>
        </pc:picChg>
        <pc:picChg chg="add mod">
          <ac:chgData name="Roman, Armando" userId="89d87823-da39-4e77-8c49-3550b73084f5" providerId="ADAL" clId="{1BA7FEE8-DB00-452E-9CE5-E3BA055A0E7A}" dt="2025-02-12T20:03:07.551" v="165" actId="1076"/>
          <ac:picMkLst>
            <pc:docMk/>
            <pc:sldMk cId="2913696444" sldId="350"/>
            <ac:picMk id="8194" creationId="{1456CBA7-E18D-FF61-7996-5550F57B1C9C}"/>
          </ac:picMkLst>
        </pc:picChg>
        <pc:picChg chg="add mod">
          <ac:chgData name="Roman, Armando" userId="89d87823-da39-4e77-8c49-3550b73084f5" providerId="ADAL" clId="{1BA7FEE8-DB00-452E-9CE5-E3BA055A0E7A}" dt="2025-02-12T20:03:14.642" v="168" actId="1076"/>
          <ac:picMkLst>
            <pc:docMk/>
            <pc:sldMk cId="2913696444" sldId="350"/>
            <ac:picMk id="8196" creationId="{29E36444-4658-A728-1FEE-04EFC841BD3F}"/>
          </ac:picMkLst>
        </pc:picChg>
      </pc:sldChg>
      <pc:sldChg chg="addSp delSp modSp add mod">
        <pc:chgData name="Roman, Armando" userId="89d87823-da39-4e77-8c49-3550b73084f5" providerId="ADAL" clId="{1BA7FEE8-DB00-452E-9CE5-E3BA055A0E7A}" dt="2025-02-12T22:13:53.233" v="495"/>
        <pc:sldMkLst>
          <pc:docMk/>
          <pc:sldMk cId="2939878296" sldId="351"/>
        </pc:sldMkLst>
        <pc:spChg chg="mod">
          <ac:chgData name="Roman, Armando" userId="89d87823-da39-4e77-8c49-3550b73084f5" providerId="ADAL" clId="{1BA7FEE8-DB00-452E-9CE5-E3BA055A0E7A}" dt="2025-02-12T20:03:30.497" v="170"/>
          <ac:spMkLst>
            <pc:docMk/>
            <pc:sldMk cId="2939878296" sldId="351"/>
            <ac:spMk id="4" creationId="{6C0DEB20-CFA3-B5E4-C814-BED32974143D}"/>
          </ac:spMkLst>
        </pc:spChg>
        <pc:spChg chg="add del mod">
          <ac:chgData name="Roman, Armando" userId="89d87823-da39-4e77-8c49-3550b73084f5" providerId="ADAL" clId="{1BA7FEE8-DB00-452E-9CE5-E3BA055A0E7A}" dt="2025-02-12T22:13:53.033" v="494" actId="478"/>
          <ac:spMkLst>
            <pc:docMk/>
            <pc:sldMk cId="2939878296" sldId="351"/>
            <ac:spMk id="5" creationId="{25F04C3A-91E5-AD37-25D5-781F572535AF}"/>
          </ac:spMkLst>
        </pc:spChg>
        <pc:spChg chg="add mod">
          <ac:chgData name="Roman, Armando" userId="89d87823-da39-4e77-8c49-3550b73084f5" providerId="ADAL" clId="{1BA7FEE8-DB00-452E-9CE5-E3BA055A0E7A}" dt="2025-02-12T22:13:53.233" v="495"/>
          <ac:spMkLst>
            <pc:docMk/>
            <pc:sldMk cId="2939878296" sldId="351"/>
            <ac:spMk id="6" creationId="{236AA5B2-95FC-DC96-D0EC-6214A88B3BCE}"/>
          </ac:spMkLst>
        </pc:spChg>
        <pc:spChg chg="del">
          <ac:chgData name="Roman, Armando" userId="89d87823-da39-4e77-8c49-3550b73084f5" providerId="ADAL" clId="{1BA7FEE8-DB00-452E-9CE5-E3BA055A0E7A}" dt="2025-02-12T22:11:58.699" v="441" actId="478"/>
          <ac:spMkLst>
            <pc:docMk/>
            <pc:sldMk cId="2939878296" sldId="351"/>
            <ac:spMk id="11" creationId="{C1FA130F-7288-FCE6-1653-ECD5490A9B26}"/>
          </ac:spMkLst>
        </pc:spChg>
        <pc:picChg chg="add mod">
          <ac:chgData name="Roman, Armando" userId="89d87823-da39-4e77-8c49-3550b73084f5" providerId="ADAL" clId="{1BA7FEE8-DB00-452E-9CE5-E3BA055A0E7A}" dt="2025-02-12T20:57:23.001" v="175" actId="1076"/>
          <ac:picMkLst>
            <pc:docMk/>
            <pc:sldMk cId="2939878296" sldId="351"/>
            <ac:picMk id="2" creationId="{CB7EA321-FBD4-B87D-B610-47A3A9627CE8}"/>
          </ac:picMkLst>
        </pc:picChg>
        <pc:picChg chg="del">
          <ac:chgData name="Roman, Armando" userId="89d87823-da39-4e77-8c49-3550b73084f5" providerId="ADAL" clId="{1BA7FEE8-DB00-452E-9CE5-E3BA055A0E7A}" dt="2025-02-12T20:57:10.272" v="171" actId="478"/>
          <ac:picMkLst>
            <pc:docMk/>
            <pc:sldMk cId="2939878296" sldId="351"/>
            <ac:picMk id="8194" creationId="{D4D88F96-0BA5-B8B1-9812-B655F3ABD64C}"/>
          </ac:picMkLst>
        </pc:picChg>
        <pc:picChg chg="del">
          <ac:chgData name="Roman, Armando" userId="89d87823-da39-4e77-8c49-3550b73084f5" providerId="ADAL" clId="{1BA7FEE8-DB00-452E-9CE5-E3BA055A0E7A}" dt="2025-02-12T20:57:11.946" v="172" actId="478"/>
          <ac:picMkLst>
            <pc:docMk/>
            <pc:sldMk cId="2939878296" sldId="351"/>
            <ac:picMk id="8196" creationId="{F488CDA0-A485-2DDD-954A-4A04BE16006C}"/>
          </ac:picMkLst>
        </pc:picChg>
      </pc:sldChg>
      <pc:sldChg chg="addSp delSp modSp add mod">
        <pc:chgData name="Roman, Armando" userId="89d87823-da39-4e77-8c49-3550b73084f5" providerId="ADAL" clId="{1BA7FEE8-DB00-452E-9CE5-E3BA055A0E7A}" dt="2025-02-12T22:13:55.926" v="497"/>
        <pc:sldMkLst>
          <pc:docMk/>
          <pc:sldMk cId="1289862963" sldId="352"/>
        </pc:sldMkLst>
        <pc:spChg chg="mod">
          <ac:chgData name="Roman, Armando" userId="89d87823-da39-4e77-8c49-3550b73084f5" providerId="ADAL" clId="{1BA7FEE8-DB00-452E-9CE5-E3BA055A0E7A}" dt="2025-02-12T20:59:18.178" v="179"/>
          <ac:spMkLst>
            <pc:docMk/>
            <pc:sldMk cId="1289862963" sldId="352"/>
            <ac:spMk id="3" creationId="{E0B7B236-DB13-F28A-A2B0-93A776C3C605}"/>
          </ac:spMkLst>
        </pc:spChg>
        <pc:spChg chg="mod">
          <ac:chgData name="Roman, Armando" userId="89d87823-da39-4e77-8c49-3550b73084f5" providerId="ADAL" clId="{1BA7FEE8-DB00-452E-9CE5-E3BA055A0E7A}" dt="2025-02-12T20:59:07.685" v="178" actId="207"/>
          <ac:spMkLst>
            <pc:docMk/>
            <pc:sldMk cId="1289862963" sldId="352"/>
            <ac:spMk id="4" creationId="{199A96B7-0E27-3F6E-8361-6F6FB9255CE1}"/>
          </ac:spMkLst>
        </pc:spChg>
        <pc:spChg chg="add del mod">
          <ac:chgData name="Roman, Armando" userId="89d87823-da39-4e77-8c49-3550b73084f5" providerId="ADAL" clId="{1BA7FEE8-DB00-452E-9CE5-E3BA055A0E7A}" dt="2025-02-12T22:13:55.725" v="496" actId="478"/>
          <ac:spMkLst>
            <pc:docMk/>
            <pc:sldMk cId="1289862963" sldId="352"/>
            <ac:spMk id="6" creationId="{30ED1805-22F3-A251-C476-FA75B7727041}"/>
          </ac:spMkLst>
        </pc:spChg>
        <pc:spChg chg="add mod">
          <ac:chgData name="Roman, Armando" userId="89d87823-da39-4e77-8c49-3550b73084f5" providerId="ADAL" clId="{1BA7FEE8-DB00-452E-9CE5-E3BA055A0E7A}" dt="2025-02-12T22:13:55.926" v="497"/>
          <ac:spMkLst>
            <pc:docMk/>
            <pc:sldMk cId="1289862963" sldId="352"/>
            <ac:spMk id="7" creationId="{8C7ADCBF-90C3-7411-6A72-59F267CCC195}"/>
          </ac:spMkLst>
        </pc:spChg>
        <pc:spChg chg="del">
          <ac:chgData name="Roman, Armando" userId="89d87823-da39-4e77-8c49-3550b73084f5" providerId="ADAL" clId="{1BA7FEE8-DB00-452E-9CE5-E3BA055A0E7A}" dt="2025-02-12T22:12:01.424" v="443" actId="478"/>
          <ac:spMkLst>
            <pc:docMk/>
            <pc:sldMk cId="1289862963" sldId="352"/>
            <ac:spMk id="11" creationId="{89B14677-6F19-57E9-98FF-E5E271C18447}"/>
          </ac:spMkLst>
        </pc:spChg>
        <pc:picChg chg="del">
          <ac:chgData name="Roman, Armando" userId="89d87823-da39-4e77-8c49-3550b73084f5" providerId="ADAL" clId="{1BA7FEE8-DB00-452E-9CE5-E3BA055A0E7A}" dt="2025-02-12T20:59:25.026" v="180" actId="478"/>
          <ac:picMkLst>
            <pc:docMk/>
            <pc:sldMk cId="1289862963" sldId="352"/>
            <ac:picMk id="2" creationId="{58736284-DAFF-85EA-5439-1CF0064CFC3B}"/>
          </ac:picMkLst>
        </pc:picChg>
        <pc:picChg chg="add mod">
          <ac:chgData name="Roman, Armando" userId="89d87823-da39-4e77-8c49-3550b73084f5" providerId="ADAL" clId="{1BA7FEE8-DB00-452E-9CE5-E3BA055A0E7A}" dt="2025-02-12T20:59:32.749" v="183" actId="1076"/>
          <ac:picMkLst>
            <pc:docMk/>
            <pc:sldMk cId="1289862963" sldId="352"/>
            <ac:picMk id="5" creationId="{4A1B1AB7-6270-E5F4-A531-ED5E211FAC85}"/>
          </ac:picMkLst>
        </pc:picChg>
      </pc:sldChg>
      <pc:sldChg chg="addSp delSp modSp add del mod">
        <pc:chgData name="Roman, Armando" userId="89d87823-da39-4e77-8c49-3550b73084f5" providerId="ADAL" clId="{1BA7FEE8-DB00-452E-9CE5-E3BA055A0E7A}" dt="2025-02-12T22:13:59.382" v="499"/>
        <pc:sldMkLst>
          <pc:docMk/>
          <pc:sldMk cId="1640553795" sldId="353"/>
        </pc:sldMkLst>
        <pc:spChg chg="add mod">
          <ac:chgData name="Roman, Armando" userId="89d87823-da39-4e77-8c49-3550b73084f5" providerId="ADAL" clId="{1BA7FEE8-DB00-452E-9CE5-E3BA055A0E7A}" dt="2025-02-12T21:00:21.715" v="189" actId="1076"/>
          <ac:spMkLst>
            <pc:docMk/>
            <pc:sldMk cId="1640553795" sldId="353"/>
            <ac:spMk id="6" creationId="{AD648B9D-CEDD-C3A9-0461-2ADF9FF3158E}"/>
          </ac:spMkLst>
        </pc:spChg>
        <pc:spChg chg="add del mod">
          <ac:chgData name="Roman, Armando" userId="89d87823-da39-4e77-8c49-3550b73084f5" providerId="ADAL" clId="{1BA7FEE8-DB00-452E-9CE5-E3BA055A0E7A}" dt="2025-02-12T22:13:59.182" v="498" actId="478"/>
          <ac:spMkLst>
            <pc:docMk/>
            <pc:sldMk cId="1640553795" sldId="353"/>
            <ac:spMk id="7" creationId="{18D8B21E-06D6-5EBD-65B4-81E0DBB6D96D}"/>
          </ac:spMkLst>
        </pc:spChg>
        <pc:spChg chg="add mod">
          <ac:chgData name="Roman, Armando" userId="89d87823-da39-4e77-8c49-3550b73084f5" providerId="ADAL" clId="{1BA7FEE8-DB00-452E-9CE5-E3BA055A0E7A}" dt="2025-02-12T22:13:59.382" v="499"/>
          <ac:spMkLst>
            <pc:docMk/>
            <pc:sldMk cId="1640553795" sldId="353"/>
            <ac:spMk id="8" creationId="{9B7ACA30-AE34-3DF9-31AE-6DB4D7C264B9}"/>
          </ac:spMkLst>
        </pc:spChg>
        <pc:spChg chg="del">
          <ac:chgData name="Roman, Armando" userId="89d87823-da39-4e77-8c49-3550b73084f5" providerId="ADAL" clId="{1BA7FEE8-DB00-452E-9CE5-E3BA055A0E7A}" dt="2025-02-12T22:12:03.847" v="445" actId="478"/>
          <ac:spMkLst>
            <pc:docMk/>
            <pc:sldMk cId="1640553795" sldId="353"/>
            <ac:spMk id="11" creationId="{6A2F0009-FFBA-AA18-A782-35125696FDC2}"/>
          </ac:spMkLst>
        </pc:spChg>
        <pc:graphicFrameChg chg="add mod">
          <ac:chgData name="Roman, Armando" userId="89d87823-da39-4e77-8c49-3550b73084f5" providerId="ADAL" clId="{1BA7FEE8-DB00-452E-9CE5-E3BA055A0E7A}" dt="2025-02-12T21:00:21.715" v="189" actId="1076"/>
          <ac:graphicFrameMkLst>
            <pc:docMk/>
            <pc:sldMk cId="1640553795" sldId="353"/>
            <ac:graphicFrameMk id="2" creationId="{A6B83C67-C3FC-C8E4-88A3-4D23746E6A4A}"/>
          </ac:graphicFrameMkLst>
        </pc:graphicFrameChg>
        <pc:picChg chg="del">
          <ac:chgData name="Roman, Armando" userId="89d87823-da39-4e77-8c49-3550b73084f5" providerId="ADAL" clId="{1BA7FEE8-DB00-452E-9CE5-E3BA055A0E7A}" dt="2025-02-12T21:00:10.293" v="185" actId="478"/>
          <ac:picMkLst>
            <pc:docMk/>
            <pc:sldMk cId="1640553795" sldId="353"/>
            <ac:picMk id="5" creationId="{ABC3A653-4905-DACD-3F97-32534764DD49}"/>
          </ac:picMkLst>
        </pc:picChg>
      </pc:sldChg>
      <pc:sldChg chg="addSp delSp modSp add mod">
        <pc:chgData name="Roman, Armando" userId="89d87823-da39-4e77-8c49-3550b73084f5" providerId="ADAL" clId="{1BA7FEE8-DB00-452E-9CE5-E3BA055A0E7A}" dt="2025-02-12T22:12:29.566" v="459"/>
        <pc:sldMkLst>
          <pc:docMk/>
          <pc:sldMk cId="284721522" sldId="354"/>
        </pc:sldMkLst>
        <pc:spChg chg="mod">
          <ac:chgData name="Roman, Armando" userId="89d87823-da39-4e77-8c49-3550b73084f5" providerId="ADAL" clId="{1BA7FEE8-DB00-452E-9CE5-E3BA055A0E7A}" dt="2025-02-12T21:01:21.848" v="194"/>
          <ac:spMkLst>
            <pc:docMk/>
            <pc:sldMk cId="284721522" sldId="354"/>
            <ac:spMk id="3" creationId="{0333D78E-2D71-AE69-232D-B56BDC16455F}"/>
          </ac:spMkLst>
        </pc:spChg>
        <pc:spChg chg="mod">
          <ac:chgData name="Roman, Armando" userId="89d87823-da39-4e77-8c49-3550b73084f5" providerId="ADAL" clId="{1BA7FEE8-DB00-452E-9CE5-E3BA055A0E7A}" dt="2025-02-12T21:01:09.475" v="193"/>
          <ac:spMkLst>
            <pc:docMk/>
            <pc:sldMk cId="284721522" sldId="354"/>
            <ac:spMk id="4" creationId="{E86E8199-D2A4-AF75-914A-4F49E81086DB}"/>
          </ac:spMkLst>
        </pc:spChg>
        <pc:spChg chg="add mod">
          <ac:chgData name="Roman, Armando" userId="89d87823-da39-4e77-8c49-3550b73084f5" providerId="ADAL" clId="{1BA7FEE8-DB00-452E-9CE5-E3BA055A0E7A}" dt="2025-02-12T22:12:29.566" v="459"/>
          <ac:spMkLst>
            <pc:docMk/>
            <pc:sldMk cId="284721522" sldId="354"/>
            <ac:spMk id="7" creationId="{BD78BB53-D3BC-355B-2487-49B48BF3DEBF}"/>
          </ac:spMkLst>
        </pc:spChg>
        <pc:spChg chg="del">
          <ac:chgData name="Roman, Armando" userId="89d87823-da39-4e77-8c49-3550b73084f5" providerId="ADAL" clId="{1BA7FEE8-DB00-452E-9CE5-E3BA055A0E7A}" dt="2025-02-12T22:12:29.312" v="458" actId="478"/>
          <ac:spMkLst>
            <pc:docMk/>
            <pc:sldMk cId="284721522" sldId="354"/>
            <ac:spMk id="11" creationId="{71E28F6C-3FBF-6C7B-AA5E-6285B6EEEFD1}"/>
          </ac:spMkLst>
        </pc:spChg>
        <pc:graphicFrameChg chg="del modGraphic">
          <ac:chgData name="Roman, Armando" userId="89d87823-da39-4e77-8c49-3550b73084f5" providerId="ADAL" clId="{1BA7FEE8-DB00-452E-9CE5-E3BA055A0E7A}" dt="2025-02-12T21:01:31.413" v="199" actId="478"/>
          <ac:graphicFrameMkLst>
            <pc:docMk/>
            <pc:sldMk cId="284721522" sldId="354"/>
            <ac:graphicFrameMk id="2" creationId="{E145C79B-A7AB-C4A2-E325-486B1AC9EB42}"/>
          </ac:graphicFrameMkLst>
        </pc:graphicFrameChg>
        <pc:picChg chg="add mod">
          <ac:chgData name="Roman, Armando" userId="89d87823-da39-4e77-8c49-3550b73084f5" providerId="ADAL" clId="{1BA7FEE8-DB00-452E-9CE5-E3BA055A0E7A}" dt="2025-02-12T21:01:38.596" v="202" actId="1076"/>
          <ac:picMkLst>
            <pc:docMk/>
            <pc:sldMk cId="284721522" sldId="354"/>
            <ac:picMk id="5" creationId="{B08877A3-BCBF-D1D9-C476-5FD8C63D0F54}"/>
          </ac:picMkLst>
        </pc:picChg>
      </pc:sldChg>
      <pc:sldChg chg="addSp delSp modSp add mod">
        <pc:chgData name="Roman, Armando" userId="89d87823-da39-4e77-8c49-3550b73084f5" providerId="ADAL" clId="{1BA7FEE8-DB00-452E-9CE5-E3BA055A0E7A}" dt="2025-02-12T22:12:32.052" v="461"/>
        <pc:sldMkLst>
          <pc:docMk/>
          <pc:sldMk cId="617472447" sldId="355"/>
        </pc:sldMkLst>
        <pc:spChg chg="add mod">
          <ac:chgData name="Roman, Armando" userId="89d87823-da39-4e77-8c49-3550b73084f5" providerId="ADAL" clId="{1BA7FEE8-DB00-452E-9CE5-E3BA055A0E7A}" dt="2025-02-12T22:12:32.052" v="461"/>
          <ac:spMkLst>
            <pc:docMk/>
            <pc:sldMk cId="617472447" sldId="355"/>
            <ac:spMk id="2" creationId="{952F8052-3E27-15AA-590C-3618FD59C61A}"/>
          </ac:spMkLst>
        </pc:spChg>
        <pc:spChg chg="mod">
          <ac:chgData name="Roman, Armando" userId="89d87823-da39-4e77-8c49-3550b73084f5" providerId="ADAL" clId="{1BA7FEE8-DB00-452E-9CE5-E3BA055A0E7A}" dt="2025-02-12T21:02:07.220" v="205"/>
          <ac:spMkLst>
            <pc:docMk/>
            <pc:sldMk cId="617472447" sldId="355"/>
            <ac:spMk id="3" creationId="{A483404A-7C91-DCFD-0490-086819664BA1}"/>
          </ac:spMkLst>
        </pc:spChg>
        <pc:spChg chg="mod">
          <ac:chgData name="Roman, Armando" userId="89d87823-da39-4e77-8c49-3550b73084f5" providerId="ADAL" clId="{1BA7FEE8-DB00-452E-9CE5-E3BA055A0E7A}" dt="2025-02-12T21:01:58.991" v="204"/>
          <ac:spMkLst>
            <pc:docMk/>
            <pc:sldMk cId="617472447" sldId="355"/>
            <ac:spMk id="4" creationId="{63CA4B17-66CB-43F9-2D22-5C9801712D51}"/>
          </ac:spMkLst>
        </pc:spChg>
        <pc:spChg chg="del">
          <ac:chgData name="Roman, Armando" userId="89d87823-da39-4e77-8c49-3550b73084f5" providerId="ADAL" clId="{1BA7FEE8-DB00-452E-9CE5-E3BA055A0E7A}" dt="2025-02-12T22:12:31.774" v="460" actId="478"/>
          <ac:spMkLst>
            <pc:docMk/>
            <pc:sldMk cId="617472447" sldId="355"/>
            <ac:spMk id="11" creationId="{D0D272F1-0CF8-3776-8311-8D47CF82EBF6}"/>
          </ac:spMkLst>
        </pc:spChg>
        <pc:picChg chg="del mod">
          <ac:chgData name="Roman, Armando" userId="89d87823-da39-4e77-8c49-3550b73084f5" providerId="ADAL" clId="{1BA7FEE8-DB00-452E-9CE5-E3BA055A0E7A}" dt="2025-02-12T21:02:14.815" v="207" actId="478"/>
          <ac:picMkLst>
            <pc:docMk/>
            <pc:sldMk cId="617472447" sldId="355"/>
            <ac:picMk id="5" creationId="{19451654-2033-995D-7090-A42A90A40730}"/>
          </ac:picMkLst>
        </pc:picChg>
        <pc:picChg chg="add mod">
          <ac:chgData name="Roman, Armando" userId="89d87823-da39-4e77-8c49-3550b73084f5" providerId="ADAL" clId="{1BA7FEE8-DB00-452E-9CE5-E3BA055A0E7A}" dt="2025-02-12T21:02:22.794" v="212" actId="1076"/>
          <ac:picMkLst>
            <pc:docMk/>
            <pc:sldMk cId="617472447" sldId="355"/>
            <ac:picMk id="10242" creationId="{6593D759-40DB-0813-DF32-D1247FA2D38A}"/>
          </ac:picMkLst>
        </pc:picChg>
        <pc:picChg chg="add mod">
          <ac:chgData name="Roman, Armando" userId="89d87823-da39-4e77-8c49-3550b73084f5" providerId="ADAL" clId="{1BA7FEE8-DB00-452E-9CE5-E3BA055A0E7A}" dt="2025-02-12T21:02:34.727" v="217" actId="1076"/>
          <ac:picMkLst>
            <pc:docMk/>
            <pc:sldMk cId="617472447" sldId="355"/>
            <ac:picMk id="10244" creationId="{AA76D6D7-F7AA-D0EC-5A99-EE901401439E}"/>
          </ac:picMkLst>
        </pc:picChg>
      </pc:sldChg>
      <pc:sldChg chg="addSp delSp modSp add mod">
        <pc:chgData name="Roman, Armando" userId="89d87823-da39-4e77-8c49-3550b73084f5" providerId="ADAL" clId="{1BA7FEE8-DB00-452E-9CE5-E3BA055A0E7A}" dt="2025-02-12T22:12:09.233" v="449" actId="121"/>
        <pc:sldMkLst>
          <pc:docMk/>
          <pc:sldMk cId="146667043" sldId="356"/>
        </pc:sldMkLst>
        <pc:spChg chg="mod">
          <ac:chgData name="Roman, Armando" userId="89d87823-da39-4e77-8c49-3550b73084f5" providerId="ADAL" clId="{1BA7FEE8-DB00-452E-9CE5-E3BA055A0E7A}" dt="2025-02-12T21:08:34.019" v="220"/>
          <ac:spMkLst>
            <pc:docMk/>
            <pc:sldMk cId="146667043" sldId="356"/>
            <ac:spMk id="3" creationId="{FCBC6A12-7C39-31F1-61D6-75C496F99F11}"/>
          </ac:spMkLst>
        </pc:spChg>
        <pc:spChg chg="mod">
          <ac:chgData name="Roman, Armando" userId="89d87823-da39-4e77-8c49-3550b73084f5" providerId="ADAL" clId="{1BA7FEE8-DB00-452E-9CE5-E3BA055A0E7A}" dt="2025-02-12T21:08:25.303" v="219"/>
          <ac:spMkLst>
            <pc:docMk/>
            <pc:sldMk cId="146667043" sldId="356"/>
            <ac:spMk id="4" creationId="{463FF89D-18FD-CEF7-7884-8827012CC938}"/>
          </ac:spMkLst>
        </pc:spChg>
        <pc:spChg chg="add mod">
          <ac:chgData name="Roman, Armando" userId="89d87823-da39-4e77-8c49-3550b73084f5" providerId="ADAL" clId="{1BA7FEE8-DB00-452E-9CE5-E3BA055A0E7A}" dt="2025-02-12T22:12:09.233" v="449" actId="121"/>
          <ac:spMkLst>
            <pc:docMk/>
            <pc:sldMk cId="146667043" sldId="356"/>
            <ac:spMk id="5" creationId="{89889BC4-F7E8-2E3F-5FBD-B6FC4C24E99A}"/>
          </ac:spMkLst>
        </pc:spChg>
        <pc:spChg chg="del">
          <ac:chgData name="Roman, Armando" userId="89d87823-da39-4e77-8c49-3550b73084f5" providerId="ADAL" clId="{1BA7FEE8-DB00-452E-9CE5-E3BA055A0E7A}" dt="2025-02-12T22:12:06.424" v="447" actId="478"/>
          <ac:spMkLst>
            <pc:docMk/>
            <pc:sldMk cId="146667043" sldId="356"/>
            <ac:spMk id="11" creationId="{7F8039EF-0841-9662-0A71-CC2557727939}"/>
          </ac:spMkLst>
        </pc:spChg>
        <pc:graphicFrameChg chg="del">
          <ac:chgData name="Roman, Armando" userId="89d87823-da39-4e77-8c49-3550b73084f5" providerId="ADAL" clId="{1BA7FEE8-DB00-452E-9CE5-E3BA055A0E7A}" dt="2025-02-12T21:08:39.335" v="221" actId="478"/>
          <ac:graphicFrameMkLst>
            <pc:docMk/>
            <pc:sldMk cId="146667043" sldId="356"/>
            <ac:graphicFrameMk id="2" creationId="{8E1034F5-FD0E-7277-CB63-E97BD7B005F4}"/>
          </ac:graphicFrameMkLst>
        </pc:graphicFrameChg>
        <pc:picChg chg="add mod">
          <ac:chgData name="Roman, Armando" userId="89d87823-da39-4e77-8c49-3550b73084f5" providerId="ADAL" clId="{1BA7FEE8-DB00-452E-9CE5-E3BA055A0E7A}" dt="2025-02-12T21:08:54.703" v="226" actId="1076"/>
          <ac:picMkLst>
            <pc:docMk/>
            <pc:sldMk cId="146667043" sldId="356"/>
            <ac:picMk id="11266" creationId="{91E0941B-E584-8B81-80DB-E129652973A1}"/>
          </ac:picMkLst>
        </pc:picChg>
      </pc:sldChg>
      <pc:sldChg chg="addSp delSp modSp add mod">
        <pc:chgData name="Roman, Armando" userId="89d87823-da39-4e77-8c49-3550b73084f5" providerId="ADAL" clId="{1BA7FEE8-DB00-452E-9CE5-E3BA055A0E7A}" dt="2025-02-12T22:12:19.133" v="451"/>
        <pc:sldMkLst>
          <pc:docMk/>
          <pc:sldMk cId="1096304570" sldId="357"/>
        </pc:sldMkLst>
        <pc:spChg chg="add mod">
          <ac:chgData name="Roman, Armando" userId="89d87823-da39-4e77-8c49-3550b73084f5" providerId="ADAL" clId="{1BA7FEE8-DB00-452E-9CE5-E3BA055A0E7A}" dt="2025-02-12T21:10:45.649" v="249" actId="1076"/>
          <ac:spMkLst>
            <pc:docMk/>
            <pc:sldMk cId="1096304570" sldId="357"/>
            <ac:spMk id="2" creationId="{C0E8CCED-DA2F-AF37-FC42-05D03855E2A7}"/>
          </ac:spMkLst>
        </pc:spChg>
        <pc:spChg chg="mod">
          <ac:chgData name="Roman, Armando" userId="89d87823-da39-4e77-8c49-3550b73084f5" providerId="ADAL" clId="{1BA7FEE8-DB00-452E-9CE5-E3BA055A0E7A}" dt="2025-02-12T21:09:37.450" v="228"/>
          <ac:spMkLst>
            <pc:docMk/>
            <pc:sldMk cId="1096304570" sldId="357"/>
            <ac:spMk id="3" creationId="{45D18A69-B3C0-770C-B269-64D36296F612}"/>
          </ac:spMkLst>
        </pc:spChg>
        <pc:spChg chg="add mod">
          <ac:chgData name="Roman, Armando" userId="89d87823-da39-4e77-8c49-3550b73084f5" providerId="ADAL" clId="{1BA7FEE8-DB00-452E-9CE5-E3BA055A0E7A}" dt="2025-02-12T21:11:16.415" v="262" actId="1076"/>
          <ac:spMkLst>
            <pc:docMk/>
            <pc:sldMk cId="1096304570" sldId="357"/>
            <ac:spMk id="5" creationId="{34E8A7E0-33F4-0A9B-1C3D-F9E1FE65ABA7}"/>
          </ac:spMkLst>
        </pc:spChg>
        <pc:spChg chg="add mod">
          <ac:chgData name="Roman, Armando" userId="89d87823-da39-4e77-8c49-3550b73084f5" providerId="ADAL" clId="{1BA7FEE8-DB00-452E-9CE5-E3BA055A0E7A}" dt="2025-02-12T22:12:19.133" v="451"/>
          <ac:spMkLst>
            <pc:docMk/>
            <pc:sldMk cId="1096304570" sldId="357"/>
            <ac:spMk id="7" creationId="{1BD9521A-B76A-9CC3-ABBD-9C33704BE736}"/>
          </ac:spMkLst>
        </pc:spChg>
        <pc:spChg chg="del">
          <ac:chgData name="Roman, Armando" userId="89d87823-da39-4e77-8c49-3550b73084f5" providerId="ADAL" clId="{1BA7FEE8-DB00-452E-9CE5-E3BA055A0E7A}" dt="2025-02-12T22:12:18.516" v="450" actId="478"/>
          <ac:spMkLst>
            <pc:docMk/>
            <pc:sldMk cId="1096304570" sldId="357"/>
            <ac:spMk id="11" creationId="{CD34D504-0B96-5D48-1A72-4DA5DBA845E6}"/>
          </ac:spMkLst>
        </pc:spChg>
        <pc:picChg chg="del">
          <ac:chgData name="Roman, Armando" userId="89d87823-da39-4e77-8c49-3550b73084f5" providerId="ADAL" clId="{1BA7FEE8-DB00-452E-9CE5-E3BA055A0E7A}" dt="2025-02-12T21:09:39.271" v="229" actId="478"/>
          <ac:picMkLst>
            <pc:docMk/>
            <pc:sldMk cId="1096304570" sldId="357"/>
            <ac:picMk id="11266" creationId="{F490BA8C-F877-3D57-ACE3-74A13D96E5AD}"/>
          </ac:picMkLst>
        </pc:picChg>
        <pc:picChg chg="add mod">
          <ac:chgData name="Roman, Armando" userId="89d87823-da39-4e77-8c49-3550b73084f5" providerId="ADAL" clId="{1BA7FEE8-DB00-452E-9CE5-E3BA055A0E7A}" dt="2025-02-12T21:10:09.361" v="239" actId="1076"/>
          <ac:picMkLst>
            <pc:docMk/>
            <pc:sldMk cId="1096304570" sldId="357"/>
            <ac:picMk id="12290" creationId="{07835E7D-4261-0D10-FDCE-4D9C3480CCFE}"/>
          </ac:picMkLst>
        </pc:picChg>
        <pc:picChg chg="add mod">
          <ac:chgData name="Roman, Armando" userId="89d87823-da39-4e77-8c49-3550b73084f5" providerId="ADAL" clId="{1BA7FEE8-DB00-452E-9CE5-E3BA055A0E7A}" dt="2025-02-12T21:10:04.930" v="238" actId="1076"/>
          <ac:picMkLst>
            <pc:docMk/>
            <pc:sldMk cId="1096304570" sldId="357"/>
            <ac:picMk id="12292" creationId="{471C497E-C740-8447-D4D9-25FACB3EC8C8}"/>
          </ac:picMkLst>
        </pc:picChg>
      </pc:sldChg>
      <pc:sldChg chg="addSp delSp modSp add mod">
        <pc:chgData name="Roman, Armando" userId="89d87823-da39-4e77-8c49-3550b73084f5" providerId="ADAL" clId="{1BA7FEE8-DB00-452E-9CE5-E3BA055A0E7A}" dt="2025-02-12T22:12:21.958" v="453"/>
        <pc:sldMkLst>
          <pc:docMk/>
          <pc:sldMk cId="3519944343" sldId="358"/>
        </pc:sldMkLst>
        <pc:spChg chg="mod">
          <ac:chgData name="Roman, Armando" userId="89d87823-da39-4e77-8c49-3550b73084f5" providerId="ADAL" clId="{1BA7FEE8-DB00-452E-9CE5-E3BA055A0E7A}" dt="2025-02-12T21:12:20.628" v="272" actId="1076"/>
          <ac:spMkLst>
            <pc:docMk/>
            <pc:sldMk cId="3519944343" sldId="358"/>
            <ac:spMk id="2" creationId="{7C050B26-4AC9-403A-655F-B26BF991501C}"/>
          </ac:spMkLst>
        </pc:spChg>
        <pc:spChg chg="mod">
          <ac:chgData name="Roman, Armando" userId="89d87823-da39-4e77-8c49-3550b73084f5" providerId="ADAL" clId="{1BA7FEE8-DB00-452E-9CE5-E3BA055A0E7A}" dt="2025-02-12T21:11:47.546" v="265"/>
          <ac:spMkLst>
            <pc:docMk/>
            <pc:sldMk cId="3519944343" sldId="358"/>
            <ac:spMk id="3" creationId="{53F60F46-423F-64B4-4E26-B5096967F6F9}"/>
          </ac:spMkLst>
        </pc:spChg>
        <pc:spChg chg="mod">
          <ac:chgData name="Roman, Armando" userId="89d87823-da39-4e77-8c49-3550b73084f5" providerId="ADAL" clId="{1BA7FEE8-DB00-452E-9CE5-E3BA055A0E7A}" dt="2025-02-12T21:11:39.177" v="264"/>
          <ac:spMkLst>
            <pc:docMk/>
            <pc:sldMk cId="3519944343" sldId="358"/>
            <ac:spMk id="4" creationId="{C5A7C8FD-DF8C-91B2-55D8-8C960AD25358}"/>
          </ac:spMkLst>
        </pc:spChg>
        <pc:spChg chg="mod">
          <ac:chgData name="Roman, Armando" userId="89d87823-da39-4e77-8c49-3550b73084f5" providerId="ADAL" clId="{1BA7FEE8-DB00-452E-9CE5-E3BA055A0E7A}" dt="2025-02-12T21:13:09.271" v="285" actId="1076"/>
          <ac:spMkLst>
            <pc:docMk/>
            <pc:sldMk cId="3519944343" sldId="358"/>
            <ac:spMk id="5" creationId="{2CF1BE3A-D9C8-C58C-82DD-342229AFBE54}"/>
          </ac:spMkLst>
        </pc:spChg>
        <pc:spChg chg="add mod">
          <ac:chgData name="Roman, Armando" userId="89d87823-da39-4e77-8c49-3550b73084f5" providerId="ADAL" clId="{1BA7FEE8-DB00-452E-9CE5-E3BA055A0E7A}" dt="2025-02-12T22:12:21.958" v="453"/>
          <ac:spMkLst>
            <pc:docMk/>
            <pc:sldMk cId="3519944343" sldId="358"/>
            <ac:spMk id="7" creationId="{0661FC69-DDAC-2D68-71A4-754D2035D8B8}"/>
          </ac:spMkLst>
        </pc:spChg>
        <pc:spChg chg="del">
          <ac:chgData name="Roman, Armando" userId="89d87823-da39-4e77-8c49-3550b73084f5" providerId="ADAL" clId="{1BA7FEE8-DB00-452E-9CE5-E3BA055A0E7A}" dt="2025-02-12T22:12:21.673" v="452" actId="478"/>
          <ac:spMkLst>
            <pc:docMk/>
            <pc:sldMk cId="3519944343" sldId="358"/>
            <ac:spMk id="11" creationId="{F6BBA32B-676A-DF8B-3FF5-E9B1CFA5455B}"/>
          </ac:spMkLst>
        </pc:spChg>
        <pc:picChg chg="del">
          <ac:chgData name="Roman, Armando" userId="89d87823-da39-4e77-8c49-3550b73084f5" providerId="ADAL" clId="{1BA7FEE8-DB00-452E-9CE5-E3BA055A0E7A}" dt="2025-02-12T21:12:22.117" v="273" actId="478"/>
          <ac:picMkLst>
            <pc:docMk/>
            <pc:sldMk cId="3519944343" sldId="358"/>
            <ac:picMk id="12290" creationId="{29EF3527-A70E-9F1B-1709-33AB3388A227}"/>
          </ac:picMkLst>
        </pc:picChg>
        <pc:picChg chg="del">
          <ac:chgData name="Roman, Armando" userId="89d87823-da39-4e77-8c49-3550b73084f5" providerId="ADAL" clId="{1BA7FEE8-DB00-452E-9CE5-E3BA055A0E7A}" dt="2025-02-12T21:12:08.825" v="266" actId="478"/>
          <ac:picMkLst>
            <pc:docMk/>
            <pc:sldMk cId="3519944343" sldId="358"/>
            <ac:picMk id="12292" creationId="{324B9982-EA40-0BBD-4964-6454A70167BB}"/>
          </ac:picMkLst>
        </pc:picChg>
        <pc:picChg chg="add mod">
          <ac:chgData name="Roman, Armando" userId="89d87823-da39-4e77-8c49-3550b73084f5" providerId="ADAL" clId="{1BA7FEE8-DB00-452E-9CE5-E3BA055A0E7A}" dt="2025-02-12T21:12:17.471" v="271" actId="1076"/>
          <ac:picMkLst>
            <pc:docMk/>
            <pc:sldMk cId="3519944343" sldId="358"/>
            <ac:picMk id="13314" creationId="{D1D89F9A-2A28-A725-30B2-231A2CA55679}"/>
          </ac:picMkLst>
        </pc:picChg>
        <pc:picChg chg="add mod">
          <ac:chgData name="Roman, Armando" userId="89d87823-da39-4e77-8c49-3550b73084f5" providerId="ADAL" clId="{1BA7FEE8-DB00-452E-9CE5-E3BA055A0E7A}" dt="2025-02-12T21:12:39.716" v="280" actId="1076"/>
          <ac:picMkLst>
            <pc:docMk/>
            <pc:sldMk cId="3519944343" sldId="358"/>
            <ac:picMk id="13316" creationId="{15E3234B-84F4-A3DD-E854-8FE7F263964A}"/>
          </ac:picMkLst>
        </pc:picChg>
      </pc:sldChg>
      <pc:sldChg chg="addSp delSp modSp add mod">
        <pc:chgData name="Roman, Armando" userId="89d87823-da39-4e77-8c49-3550b73084f5" providerId="ADAL" clId="{1BA7FEE8-DB00-452E-9CE5-E3BA055A0E7A}" dt="2025-02-12T22:12:24.682" v="455"/>
        <pc:sldMkLst>
          <pc:docMk/>
          <pc:sldMk cId="1501165815" sldId="359"/>
        </pc:sldMkLst>
        <pc:spChg chg="mod">
          <ac:chgData name="Roman, Armando" userId="89d87823-da39-4e77-8c49-3550b73084f5" providerId="ADAL" clId="{1BA7FEE8-DB00-452E-9CE5-E3BA055A0E7A}" dt="2025-02-12T21:14:31.746" v="298"/>
          <ac:spMkLst>
            <pc:docMk/>
            <pc:sldMk cId="1501165815" sldId="359"/>
            <ac:spMk id="2" creationId="{3FAF9822-9971-0DE4-7292-D9E22C316279}"/>
          </ac:spMkLst>
        </pc:spChg>
        <pc:spChg chg="mod">
          <ac:chgData name="Roman, Armando" userId="89d87823-da39-4e77-8c49-3550b73084f5" providerId="ADAL" clId="{1BA7FEE8-DB00-452E-9CE5-E3BA055A0E7A}" dt="2025-02-12T21:13:48.221" v="287"/>
          <ac:spMkLst>
            <pc:docMk/>
            <pc:sldMk cId="1501165815" sldId="359"/>
            <ac:spMk id="3" creationId="{00490F26-7E0F-3EFD-8C0C-A01CAB3C1989}"/>
          </ac:spMkLst>
        </pc:spChg>
        <pc:spChg chg="mod">
          <ac:chgData name="Roman, Armando" userId="89d87823-da39-4e77-8c49-3550b73084f5" providerId="ADAL" clId="{1BA7FEE8-DB00-452E-9CE5-E3BA055A0E7A}" dt="2025-02-12T21:14:44.715" v="300" actId="1076"/>
          <ac:spMkLst>
            <pc:docMk/>
            <pc:sldMk cId="1501165815" sldId="359"/>
            <ac:spMk id="5" creationId="{10956DC4-78AD-219B-DCE3-8F8DC8A4D559}"/>
          </ac:spMkLst>
        </pc:spChg>
        <pc:spChg chg="add mod">
          <ac:chgData name="Roman, Armando" userId="89d87823-da39-4e77-8c49-3550b73084f5" providerId="ADAL" clId="{1BA7FEE8-DB00-452E-9CE5-E3BA055A0E7A}" dt="2025-02-12T22:12:24.682" v="455"/>
          <ac:spMkLst>
            <pc:docMk/>
            <pc:sldMk cId="1501165815" sldId="359"/>
            <ac:spMk id="8" creationId="{0267B8A9-6A79-8614-F127-E3C5D43C1677}"/>
          </ac:spMkLst>
        </pc:spChg>
        <pc:spChg chg="del">
          <ac:chgData name="Roman, Armando" userId="89d87823-da39-4e77-8c49-3550b73084f5" providerId="ADAL" clId="{1BA7FEE8-DB00-452E-9CE5-E3BA055A0E7A}" dt="2025-02-12T22:12:24.413" v="454" actId="478"/>
          <ac:spMkLst>
            <pc:docMk/>
            <pc:sldMk cId="1501165815" sldId="359"/>
            <ac:spMk id="11" creationId="{9B3621AB-9F75-401E-E377-ABE87172BAE0}"/>
          </ac:spMkLst>
        </pc:spChg>
        <pc:picChg chg="add mod">
          <ac:chgData name="Roman, Armando" userId="89d87823-da39-4e77-8c49-3550b73084f5" providerId="ADAL" clId="{1BA7FEE8-DB00-452E-9CE5-E3BA055A0E7A}" dt="2025-02-12T21:14:02.474" v="292" actId="1076"/>
          <ac:picMkLst>
            <pc:docMk/>
            <pc:sldMk cId="1501165815" sldId="359"/>
            <ac:picMk id="7" creationId="{3C48A6E3-4A4D-87BC-094B-56A5D19A061D}"/>
          </ac:picMkLst>
        </pc:picChg>
        <pc:picChg chg="del">
          <ac:chgData name="Roman, Armando" userId="89d87823-da39-4e77-8c49-3550b73084f5" providerId="ADAL" clId="{1BA7FEE8-DB00-452E-9CE5-E3BA055A0E7A}" dt="2025-02-12T21:13:53.871" v="288" actId="478"/>
          <ac:picMkLst>
            <pc:docMk/>
            <pc:sldMk cId="1501165815" sldId="359"/>
            <ac:picMk id="13314" creationId="{0AF82794-9540-ABD1-54D0-0CAD6012118C}"/>
          </ac:picMkLst>
        </pc:picChg>
        <pc:picChg chg="del">
          <ac:chgData name="Roman, Armando" userId="89d87823-da39-4e77-8c49-3550b73084f5" providerId="ADAL" clId="{1BA7FEE8-DB00-452E-9CE5-E3BA055A0E7A}" dt="2025-02-12T21:14:04.032" v="293" actId="478"/>
          <ac:picMkLst>
            <pc:docMk/>
            <pc:sldMk cId="1501165815" sldId="359"/>
            <ac:picMk id="13316" creationId="{9E4B512E-519B-596D-4E83-1280EFE54B8F}"/>
          </ac:picMkLst>
        </pc:picChg>
        <pc:picChg chg="add mod">
          <ac:chgData name="Roman, Armando" userId="89d87823-da39-4e77-8c49-3550b73084f5" providerId="ADAL" clId="{1BA7FEE8-DB00-452E-9CE5-E3BA055A0E7A}" dt="2025-02-12T21:14:17.835" v="297" actId="1076"/>
          <ac:picMkLst>
            <pc:docMk/>
            <pc:sldMk cId="1501165815" sldId="359"/>
            <ac:picMk id="14338" creationId="{A1C10E71-775C-1526-3F98-8523AD3206D9}"/>
          </ac:picMkLst>
        </pc:picChg>
      </pc:sldChg>
      <pc:sldChg chg="addSp delSp modSp add mod">
        <pc:chgData name="Roman, Armando" userId="89d87823-da39-4e77-8c49-3550b73084f5" providerId="ADAL" clId="{1BA7FEE8-DB00-452E-9CE5-E3BA055A0E7A}" dt="2025-02-12T22:12:27.221" v="457"/>
        <pc:sldMkLst>
          <pc:docMk/>
          <pc:sldMk cId="2326057905" sldId="360"/>
        </pc:sldMkLst>
        <pc:spChg chg="mod">
          <ac:chgData name="Roman, Armando" userId="89d87823-da39-4e77-8c49-3550b73084f5" providerId="ADAL" clId="{1BA7FEE8-DB00-452E-9CE5-E3BA055A0E7A}" dt="2025-02-12T21:16:31.734" v="320"/>
          <ac:spMkLst>
            <pc:docMk/>
            <pc:sldMk cId="2326057905" sldId="360"/>
            <ac:spMk id="2" creationId="{BF7994A7-0419-6231-FB22-CCF43F04A760}"/>
          </ac:spMkLst>
        </pc:spChg>
        <pc:spChg chg="mod">
          <ac:chgData name="Roman, Armando" userId="89d87823-da39-4e77-8c49-3550b73084f5" providerId="ADAL" clId="{1BA7FEE8-DB00-452E-9CE5-E3BA055A0E7A}" dt="2025-02-12T21:15:44.322" v="302"/>
          <ac:spMkLst>
            <pc:docMk/>
            <pc:sldMk cId="2326057905" sldId="360"/>
            <ac:spMk id="3" creationId="{9458596A-CD4D-3C53-35CA-322F98643BBC}"/>
          </ac:spMkLst>
        </pc:spChg>
        <pc:spChg chg="mod">
          <ac:chgData name="Roman, Armando" userId="89d87823-da39-4e77-8c49-3550b73084f5" providerId="ADAL" clId="{1BA7FEE8-DB00-452E-9CE5-E3BA055A0E7A}" dt="2025-02-12T21:16:52.779" v="323" actId="1076"/>
          <ac:spMkLst>
            <pc:docMk/>
            <pc:sldMk cId="2326057905" sldId="360"/>
            <ac:spMk id="5" creationId="{B16A98ED-712F-3E19-D9F5-7FD62BFD632D}"/>
          </ac:spMkLst>
        </pc:spChg>
        <pc:spChg chg="add mod">
          <ac:chgData name="Roman, Armando" userId="89d87823-da39-4e77-8c49-3550b73084f5" providerId="ADAL" clId="{1BA7FEE8-DB00-452E-9CE5-E3BA055A0E7A}" dt="2025-02-12T22:12:27.221" v="457"/>
          <ac:spMkLst>
            <pc:docMk/>
            <pc:sldMk cId="2326057905" sldId="360"/>
            <ac:spMk id="8" creationId="{89143541-568B-D171-DA90-81A2E637F047}"/>
          </ac:spMkLst>
        </pc:spChg>
        <pc:spChg chg="del">
          <ac:chgData name="Roman, Armando" userId="89d87823-da39-4e77-8c49-3550b73084f5" providerId="ADAL" clId="{1BA7FEE8-DB00-452E-9CE5-E3BA055A0E7A}" dt="2025-02-12T22:12:26.958" v="456" actId="478"/>
          <ac:spMkLst>
            <pc:docMk/>
            <pc:sldMk cId="2326057905" sldId="360"/>
            <ac:spMk id="11" creationId="{79FA72B6-2891-1996-B854-ECA28209F218}"/>
          </ac:spMkLst>
        </pc:spChg>
        <pc:picChg chg="del">
          <ac:chgData name="Roman, Armando" userId="89d87823-da39-4e77-8c49-3550b73084f5" providerId="ADAL" clId="{1BA7FEE8-DB00-452E-9CE5-E3BA055A0E7A}" dt="2025-02-12T21:15:47.159" v="303" actId="478"/>
          <ac:picMkLst>
            <pc:docMk/>
            <pc:sldMk cId="2326057905" sldId="360"/>
            <ac:picMk id="7" creationId="{E16FCBA9-2250-B37E-C38F-F128E5EF1FDC}"/>
          </ac:picMkLst>
        </pc:picChg>
        <pc:picChg chg="del">
          <ac:chgData name="Roman, Armando" userId="89d87823-da39-4e77-8c49-3550b73084f5" providerId="ADAL" clId="{1BA7FEE8-DB00-452E-9CE5-E3BA055A0E7A}" dt="2025-02-12T21:15:47.645" v="304" actId="478"/>
          <ac:picMkLst>
            <pc:docMk/>
            <pc:sldMk cId="2326057905" sldId="360"/>
            <ac:picMk id="14338" creationId="{20340630-72E1-42EF-3F20-30D185E88BAF}"/>
          </ac:picMkLst>
        </pc:picChg>
        <pc:picChg chg="add mod">
          <ac:chgData name="Roman, Armando" userId="89d87823-da39-4e77-8c49-3550b73084f5" providerId="ADAL" clId="{1BA7FEE8-DB00-452E-9CE5-E3BA055A0E7A}" dt="2025-02-12T21:16:03.877" v="309" actId="14100"/>
          <ac:picMkLst>
            <pc:docMk/>
            <pc:sldMk cId="2326057905" sldId="360"/>
            <ac:picMk id="15362" creationId="{D4316BD6-9DDE-1691-07DF-952367E1A88A}"/>
          </ac:picMkLst>
        </pc:picChg>
        <pc:picChg chg="add mod">
          <ac:chgData name="Roman, Armando" userId="89d87823-da39-4e77-8c49-3550b73084f5" providerId="ADAL" clId="{1BA7FEE8-DB00-452E-9CE5-E3BA055A0E7A}" dt="2025-02-12T21:16:19.727" v="317" actId="1076"/>
          <ac:picMkLst>
            <pc:docMk/>
            <pc:sldMk cId="2326057905" sldId="360"/>
            <ac:picMk id="15364" creationId="{7673017B-9ACE-203B-E69C-F8ECB92ACED5}"/>
          </ac:picMkLst>
        </pc:picChg>
      </pc:sldChg>
      <pc:sldChg chg="addSp delSp modSp add mod">
        <pc:chgData name="Roman, Armando" userId="89d87823-da39-4e77-8c49-3550b73084f5" providerId="ADAL" clId="{1BA7FEE8-DB00-452E-9CE5-E3BA055A0E7A}" dt="2025-02-12T22:12:33.965" v="463"/>
        <pc:sldMkLst>
          <pc:docMk/>
          <pc:sldMk cId="147867083" sldId="361"/>
        </pc:sldMkLst>
        <pc:spChg chg="mod">
          <ac:chgData name="Roman, Armando" userId="89d87823-da39-4e77-8c49-3550b73084f5" providerId="ADAL" clId="{1BA7FEE8-DB00-452E-9CE5-E3BA055A0E7A}" dt="2025-02-12T22:04:33.022" v="326"/>
          <ac:spMkLst>
            <pc:docMk/>
            <pc:sldMk cId="147867083" sldId="361"/>
            <ac:spMk id="3" creationId="{CD038A84-36BA-C152-05B2-3BF9D700679F}"/>
          </ac:spMkLst>
        </pc:spChg>
        <pc:spChg chg="mod">
          <ac:chgData name="Roman, Armando" userId="89d87823-da39-4e77-8c49-3550b73084f5" providerId="ADAL" clId="{1BA7FEE8-DB00-452E-9CE5-E3BA055A0E7A}" dt="2025-02-12T22:04:22.266" v="325"/>
          <ac:spMkLst>
            <pc:docMk/>
            <pc:sldMk cId="147867083" sldId="361"/>
            <ac:spMk id="4" creationId="{91ED3368-6A38-BFA2-38D7-EE97C87E02D3}"/>
          </ac:spMkLst>
        </pc:spChg>
        <pc:spChg chg="add mod">
          <ac:chgData name="Roman, Armando" userId="89d87823-da39-4e77-8c49-3550b73084f5" providerId="ADAL" clId="{1BA7FEE8-DB00-452E-9CE5-E3BA055A0E7A}" dt="2025-02-12T22:12:33.965" v="463"/>
          <ac:spMkLst>
            <pc:docMk/>
            <pc:sldMk cId="147867083" sldId="361"/>
            <ac:spMk id="7" creationId="{BD1D885B-C7F3-5F68-6609-EB0B28D6AAC1}"/>
          </ac:spMkLst>
        </pc:spChg>
        <pc:spChg chg="del">
          <ac:chgData name="Roman, Armando" userId="89d87823-da39-4e77-8c49-3550b73084f5" providerId="ADAL" clId="{1BA7FEE8-DB00-452E-9CE5-E3BA055A0E7A}" dt="2025-02-12T22:12:33.695" v="462" actId="478"/>
          <ac:spMkLst>
            <pc:docMk/>
            <pc:sldMk cId="147867083" sldId="361"/>
            <ac:spMk id="11" creationId="{367A766A-DB17-29AC-68BB-1D3107F2F1D1}"/>
          </ac:spMkLst>
        </pc:spChg>
        <pc:picChg chg="add mod">
          <ac:chgData name="Roman, Armando" userId="89d87823-da39-4e77-8c49-3550b73084f5" providerId="ADAL" clId="{1BA7FEE8-DB00-452E-9CE5-E3BA055A0E7A}" dt="2025-02-12T22:06:19.288" v="331" actId="1076"/>
          <ac:picMkLst>
            <pc:docMk/>
            <pc:sldMk cId="147867083" sldId="361"/>
            <ac:picMk id="5" creationId="{01B67359-4D55-3651-57F4-BA48D149FF1C}"/>
          </ac:picMkLst>
        </pc:picChg>
        <pc:picChg chg="del">
          <ac:chgData name="Roman, Armando" userId="89d87823-da39-4e77-8c49-3550b73084f5" providerId="ADAL" clId="{1BA7FEE8-DB00-452E-9CE5-E3BA055A0E7A}" dt="2025-02-12T22:04:35.577" v="327" actId="478"/>
          <ac:picMkLst>
            <pc:docMk/>
            <pc:sldMk cId="147867083" sldId="361"/>
            <ac:picMk id="10242" creationId="{10ACEF95-2203-C91A-3637-002B986D3708}"/>
          </ac:picMkLst>
        </pc:picChg>
        <pc:picChg chg="del">
          <ac:chgData name="Roman, Armando" userId="89d87823-da39-4e77-8c49-3550b73084f5" providerId="ADAL" clId="{1BA7FEE8-DB00-452E-9CE5-E3BA055A0E7A}" dt="2025-02-12T22:04:36.247" v="328" actId="478"/>
          <ac:picMkLst>
            <pc:docMk/>
            <pc:sldMk cId="147867083" sldId="361"/>
            <ac:picMk id="10244" creationId="{C4EAE527-0236-FB1B-3E7B-FCE8CFAC9E6B}"/>
          </ac:picMkLst>
        </pc:picChg>
      </pc:sldChg>
      <pc:sldChg chg="addSp delSp modSp add mod">
        <pc:chgData name="Roman, Armando" userId="89d87823-da39-4e77-8c49-3550b73084f5" providerId="ADAL" clId="{1BA7FEE8-DB00-452E-9CE5-E3BA055A0E7A}" dt="2025-02-12T22:12:35.987" v="465"/>
        <pc:sldMkLst>
          <pc:docMk/>
          <pc:sldMk cId="3620579142" sldId="362"/>
        </pc:sldMkLst>
        <pc:spChg chg="mod">
          <ac:chgData name="Roman, Armando" userId="89d87823-da39-4e77-8c49-3550b73084f5" providerId="ADAL" clId="{1BA7FEE8-DB00-452E-9CE5-E3BA055A0E7A}" dt="2025-02-12T22:07:01.970" v="334"/>
          <ac:spMkLst>
            <pc:docMk/>
            <pc:sldMk cId="3620579142" sldId="362"/>
            <ac:spMk id="3" creationId="{46147763-2C70-9CBD-6209-0BB239B3B2A9}"/>
          </ac:spMkLst>
        </pc:spChg>
        <pc:spChg chg="mod">
          <ac:chgData name="Roman, Armando" userId="89d87823-da39-4e77-8c49-3550b73084f5" providerId="ADAL" clId="{1BA7FEE8-DB00-452E-9CE5-E3BA055A0E7A}" dt="2025-02-12T22:06:50.803" v="333"/>
          <ac:spMkLst>
            <pc:docMk/>
            <pc:sldMk cId="3620579142" sldId="362"/>
            <ac:spMk id="4" creationId="{BFDB94B1-D910-C558-8DBC-F5042F94391C}"/>
          </ac:spMkLst>
        </pc:spChg>
        <pc:spChg chg="add mod">
          <ac:chgData name="Roman, Armando" userId="89d87823-da39-4e77-8c49-3550b73084f5" providerId="ADAL" clId="{1BA7FEE8-DB00-452E-9CE5-E3BA055A0E7A}" dt="2025-02-12T22:12:35.987" v="465"/>
          <ac:spMkLst>
            <pc:docMk/>
            <pc:sldMk cId="3620579142" sldId="362"/>
            <ac:spMk id="8" creationId="{CF8382C4-1DDD-1E3F-115B-1E0C2F5F2A2F}"/>
          </ac:spMkLst>
        </pc:spChg>
        <pc:spChg chg="del">
          <ac:chgData name="Roman, Armando" userId="89d87823-da39-4e77-8c49-3550b73084f5" providerId="ADAL" clId="{1BA7FEE8-DB00-452E-9CE5-E3BA055A0E7A}" dt="2025-02-12T22:12:35.686" v="464" actId="478"/>
          <ac:spMkLst>
            <pc:docMk/>
            <pc:sldMk cId="3620579142" sldId="362"/>
            <ac:spMk id="11" creationId="{F11B3B09-905E-B77C-0EB9-2AF1EF8C79D2}"/>
          </ac:spMkLst>
        </pc:spChg>
        <pc:picChg chg="del">
          <ac:chgData name="Roman, Armando" userId="89d87823-da39-4e77-8c49-3550b73084f5" providerId="ADAL" clId="{1BA7FEE8-DB00-452E-9CE5-E3BA055A0E7A}" dt="2025-02-12T22:07:03.845" v="335" actId="478"/>
          <ac:picMkLst>
            <pc:docMk/>
            <pc:sldMk cId="3620579142" sldId="362"/>
            <ac:picMk id="5" creationId="{DC341E5F-EA83-8FFA-97BF-EC006BC2B49A}"/>
          </ac:picMkLst>
        </pc:picChg>
        <pc:picChg chg="add mod">
          <ac:chgData name="Roman, Armando" userId="89d87823-da39-4e77-8c49-3550b73084f5" providerId="ADAL" clId="{1BA7FEE8-DB00-452E-9CE5-E3BA055A0E7A}" dt="2025-02-12T22:07:57.743" v="340" actId="1076"/>
          <ac:picMkLst>
            <pc:docMk/>
            <pc:sldMk cId="3620579142" sldId="362"/>
            <ac:picMk id="7" creationId="{498E51EB-8BF8-2914-69C4-48E97E55B556}"/>
          </ac:picMkLst>
        </pc:picChg>
      </pc:sldChg>
      <pc:sldChg chg="addSp delSp modSp add mod">
        <pc:chgData name="Roman, Armando" userId="89d87823-da39-4e77-8c49-3550b73084f5" providerId="ADAL" clId="{1BA7FEE8-DB00-452E-9CE5-E3BA055A0E7A}" dt="2025-02-12T22:12:38.009" v="467"/>
        <pc:sldMkLst>
          <pc:docMk/>
          <pc:sldMk cId="695575869" sldId="363"/>
        </pc:sldMkLst>
        <pc:spChg chg="mod">
          <ac:chgData name="Roman, Armando" userId="89d87823-da39-4e77-8c49-3550b73084f5" providerId="ADAL" clId="{1BA7FEE8-DB00-452E-9CE5-E3BA055A0E7A}" dt="2025-02-12T22:08:41.115" v="343"/>
          <ac:spMkLst>
            <pc:docMk/>
            <pc:sldMk cId="695575869" sldId="363"/>
            <ac:spMk id="3" creationId="{8E89BBD1-8276-BCBE-165A-A9A15CF29A04}"/>
          </ac:spMkLst>
        </pc:spChg>
        <pc:spChg chg="mod">
          <ac:chgData name="Roman, Armando" userId="89d87823-da39-4e77-8c49-3550b73084f5" providerId="ADAL" clId="{1BA7FEE8-DB00-452E-9CE5-E3BA055A0E7A}" dt="2025-02-12T22:08:13.774" v="342"/>
          <ac:spMkLst>
            <pc:docMk/>
            <pc:sldMk cId="695575869" sldId="363"/>
            <ac:spMk id="4" creationId="{5ACBC9F6-121D-8461-59EB-A208893B3CCC}"/>
          </ac:spMkLst>
        </pc:spChg>
        <pc:spChg chg="add mod">
          <ac:chgData name="Roman, Armando" userId="89d87823-da39-4e77-8c49-3550b73084f5" providerId="ADAL" clId="{1BA7FEE8-DB00-452E-9CE5-E3BA055A0E7A}" dt="2025-02-12T22:12:38.009" v="467"/>
          <ac:spMkLst>
            <pc:docMk/>
            <pc:sldMk cId="695575869" sldId="363"/>
            <ac:spMk id="8" creationId="{429B98EC-21E2-3081-A983-32406360A898}"/>
          </ac:spMkLst>
        </pc:spChg>
        <pc:spChg chg="del">
          <ac:chgData name="Roman, Armando" userId="89d87823-da39-4e77-8c49-3550b73084f5" providerId="ADAL" clId="{1BA7FEE8-DB00-452E-9CE5-E3BA055A0E7A}" dt="2025-02-12T22:12:37.708" v="466" actId="478"/>
          <ac:spMkLst>
            <pc:docMk/>
            <pc:sldMk cId="695575869" sldId="363"/>
            <ac:spMk id="11" creationId="{9BFCA295-0B52-DC2D-3ED8-A5DA23AC66C0}"/>
          </ac:spMkLst>
        </pc:spChg>
        <pc:picChg chg="add mod">
          <ac:chgData name="Roman, Armando" userId="89d87823-da39-4e77-8c49-3550b73084f5" providerId="ADAL" clId="{1BA7FEE8-DB00-452E-9CE5-E3BA055A0E7A}" dt="2025-02-12T22:09:12.166" v="348" actId="1076"/>
          <ac:picMkLst>
            <pc:docMk/>
            <pc:sldMk cId="695575869" sldId="363"/>
            <ac:picMk id="5" creationId="{82B120F4-C6D3-7E42-BC40-D19897D10CF0}"/>
          </ac:picMkLst>
        </pc:picChg>
        <pc:picChg chg="del">
          <ac:chgData name="Roman, Armando" userId="89d87823-da39-4e77-8c49-3550b73084f5" providerId="ADAL" clId="{1BA7FEE8-DB00-452E-9CE5-E3BA055A0E7A}" dt="2025-02-12T22:09:04.572" v="344" actId="478"/>
          <ac:picMkLst>
            <pc:docMk/>
            <pc:sldMk cId="695575869" sldId="363"/>
            <ac:picMk id="7" creationId="{EC75F11F-5E03-5E4B-9D72-8E0D8E6EC3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5CB85-2395-054A-B9C2-A2BF4552D71C}"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71DA7-B021-D747-9797-2B61FDED0C05}" type="slidenum">
              <a:rPr lang="en-US" smtClean="0"/>
              <a:t>‹#›</a:t>
            </a:fld>
            <a:endParaRPr lang="en-US"/>
          </a:p>
        </p:txBody>
      </p:sp>
    </p:spTree>
    <p:extLst>
      <p:ext uri="{BB962C8B-B14F-4D97-AF65-F5344CB8AC3E}">
        <p14:creationId xmlns:p14="http://schemas.microsoft.com/office/powerpoint/2010/main" val="395887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76B1B1-EAB2-FF49-9806-5EC655B447DF}"/>
              </a:ext>
            </a:extLst>
          </p:cNvPr>
          <p:cNvSpPr>
            <a:spLocks noGrp="1"/>
          </p:cNvSpPr>
          <p:nvPr>
            <p:ph type="title" hasCustomPrompt="1"/>
          </p:nvPr>
        </p:nvSpPr>
        <p:spPr>
          <a:xfrm>
            <a:off x="1024128" y="1828800"/>
            <a:ext cx="7315200" cy="2697480"/>
          </a:xfrm>
        </p:spPr>
        <p:txBody>
          <a:bodyPr anchor="ctr" anchorCtr="0"/>
          <a:lstStyle>
            <a:lvl1pPr>
              <a:defRPr sz="3000">
                <a:solidFill>
                  <a:schemeClr val="bg1"/>
                </a:solidFill>
              </a:defRPr>
            </a:lvl1pPr>
          </a:lstStyle>
          <a:p>
            <a:r>
              <a:rPr lang="en-US" dirty="0"/>
              <a:t>Presentation Title</a:t>
            </a:r>
          </a:p>
        </p:txBody>
      </p:sp>
      <p:sp>
        <p:nvSpPr>
          <p:cNvPr id="10" name="Text Placeholder 9">
            <a:extLst>
              <a:ext uri="{FF2B5EF4-FFF2-40B4-BE49-F238E27FC236}">
                <a16:creationId xmlns:a16="http://schemas.microsoft.com/office/drawing/2014/main" id="{8F6FE88E-A029-D84E-A626-95AA2D57392C}"/>
              </a:ext>
            </a:extLst>
          </p:cNvPr>
          <p:cNvSpPr>
            <a:spLocks noGrp="1"/>
          </p:cNvSpPr>
          <p:nvPr>
            <p:ph type="body" sz="quarter" idx="11" hasCustomPrompt="1"/>
          </p:nvPr>
        </p:nvSpPr>
        <p:spPr>
          <a:xfrm>
            <a:off x="1024128" y="521208"/>
            <a:ext cx="7315200" cy="731520"/>
          </a:xfrm>
        </p:spPr>
        <p:txBody>
          <a:bodyPr lIns="0" tIns="0" rIns="0" bIns="0"/>
          <a:lstStyle>
            <a:lvl1pPr marL="0">
              <a:defRPr sz="1300" b="1" i="0" cap="all" spc="100" baseline="0">
                <a:solidFill>
                  <a:schemeClr val="tx1"/>
                </a:solidFill>
                <a:latin typeface="+mn-lt"/>
              </a:defRPr>
            </a:lvl1pPr>
          </a:lstStyle>
          <a:p>
            <a:pPr lvl="0"/>
            <a:r>
              <a:rPr lang="en-US" dirty="0"/>
              <a:t>EXECUTIVE OFFICE AND/OR DEPARTMENT NAME</a:t>
            </a:r>
          </a:p>
        </p:txBody>
      </p:sp>
      <p:sp>
        <p:nvSpPr>
          <p:cNvPr id="16" name="Footer Placeholder 15">
            <a:extLst>
              <a:ext uri="{FF2B5EF4-FFF2-40B4-BE49-F238E27FC236}">
                <a16:creationId xmlns:a16="http://schemas.microsoft.com/office/drawing/2014/main" id="{0E531555-BF34-B74C-A204-E84693D212CF}"/>
              </a:ext>
            </a:extLst>
          </p:cNvPr>
          <p:cNvSpPr>
            <a:spLocks noGrp="1"/>
          </p:cNvSpPr>
          <p:nvPr>
            <p:ph type="ftr" sz="quarter" idx="13"/>
          </p:nvPr>
        </p:nvSpPr>
        <p:spPr/>
        <p:txBody>
          <a:bodyPr/>
          <a:lstStyle>
            <a:lvl1pPr>
              <a:defRPr>
                <a:solidFill>
                  <a:schemeClr val="tx1"/>
                </a:solidFill>
              </a:defRPr>
            </a:lvl1pPr>
          </a:lstStyle>
          <a:p>
            <a:r>
              <a:rPr lang="en-US"/>
              <a:t>Month Year</a:t>
            </a:r>
            <a:endParaRPr lang="en-US" dirty="0"/>
          </a:p>
        </p:txBody>
      </p:sp>
    </p:spTree>
    <p:extLst>
      <p:ext uri="{BB962C8B-B14F-4D97-AF65-F5344CB8AC3E}">
        <p14:creationId xmlns:p14="http://schemas.microsoft.com/office/powerpoint/2010/main" val="395300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0E531555-BF34-B74C-A204-E84693D212CF}"/>
              </a:ext>
            </a:extLst>
          </p:cNvPr>
          <p:cNvSpPr>
            <a:spLocks noGrp="1"/>
          </p:cNvSpPr>
          <p:nvPr>
            <p:ph type="ftr" sz="quarter" idx="13"/>
          </p:nvPr>
        </p:nvSpPr>
        <p:spPr/>
        <p:txBody>
          <a:bodyPr/>
          <a:lstStyle/>
          <a:p>
            <a:r>
              <a:rPr lang="en-US" dirty="0"/>
              <a:t>Month Year</a:t>
            </a:r>
          </a:p>
        </p:txBody>
      </p:sp>
      <p:sp>
        <p:nvSpPr>
          <p:cNvPr id="7" name="Title 6">
            <a:extLst>
              <a:ext uri="{FF2B5EF4-FFF2-40B4-BE49-F238E27FC236}">
                <a16:creationId xmlns:a16="http://schemas.microsoft.com/office/drawing/2014/main" id="{2376B1B1-EAB2-FF49-9806-5EC655B447DF}"/>
              </a:ext>
            </a:extLst>
          </p:cNvPr>
          <p:cNvSpPr>
            <a:spLocks noGrp="1"/>
          </p:cNvSpPr>
          <p:nvPr>
            <p:ph type="title" hasCustomPrompt="1"/>
          </p:nvPr>
        </p:nvSpPr>
        <p:spPr>
          <a:xfrm>
            <a:off x="1042415" y="1572767"/>
            <a:ext cx="7315200" cy="3291840"/>
          </a:xfrm>
        </p:spPr>
        <p:txBody>
          <a:bodyPr anchor="ctr" anchorCtr="0"/>
          <a:lstStyle>
            <a:lvl1pPr>
              <a:lnSpc>
                <a:spcPct val="70000"/>
              </a:lnSpc>
              <a:defRPr sz="4800" b="0">
                <a:solidFill>
                  <a:schemeClr val="bg1"/>
                </a:solidFill>
              </a:defRPr>
            </a:lvl1pPr>
          </a:lstStyle>
          <a:p>
            <a:r>
              <a:rPr lang="en-US" dirty="0"/>
              <a:t>Section header, </a:t>
            </a:r>
            <a:br>
              <a:rPr lang="en-US" dirty="0"/>
            </a:br>
            <a:r>
              <a:rPr lang="en-US" dirty="0"/>
              <a:t>interstitial or powerful statement can go here. </a:t>
            </a:r>
          </a:p>
        </p:txBody>
      </p:sp>
    </p:spTree>
    <p:extLst>
      <p:ext uri="{BB962C8B-B14F-4D97-AF65-F5344CB8AC3E}">
        <p14:creationId xmlns:p14="http://schemas.microsoft.com/office/powerpoint/2010/main" val="360497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11972820-7C9E-0E41-AA06-ECE51D6A5531}"/>
              </a:ext>
            </a:extLst>
          </p:cNvPr>
          <p:cNvSpPr>
            <a:spLocks noGrp="1"/>
          </p:cNvSpPr>
          <p:nvPr>
            <p:ph type="title"/>
          </p:nvPr>
        </p:nvSpPr>
        <p:spPr/>
        <p:txBody>
          <a:body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1C03712F-DB5D-5144-A4D9-00FD0E7DB988}"/>
              </a:ext>
            </a:extLst>
          </p:cNvPr>
          <p:cNvSpPr>
            <a:spLocks noGrp="1"/>
          </p:cNvSpPr>
          <p:nvPr>
            <p:ph type="ftr" sz="quarter" idx="10"/>
          </p:nvPr>
        </p:nvSpPr>
        <p:spPr/>
        <p:txBody>
          <a:bodyPr/>
          <a:lstStyle/>
          <a:p>
            <a:r>
              <a:rPr lang="en-US" dirty="0"/>
              <a:t>Month Year</a:t>
            </a:r>
          </a:p>
        </p:txBody>
      </p:sp>
    </p:spTree>
    <p:extLst>
      <p:ext uri="{BB962C8B-B14F-4D97-AF65-F5344CB8AC3E}">
        <p14:creationId xmlns:p14="http://schemas.microsoft.com/office/powerpoint/2010/main" val="228733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14C98EE-4FD2-E34F-9818-0CD166AA99FF}"/>
              </a:ext>
            </a:extLst>
          </p:cNvPr>
          <p:cNvSpPr>
            <a:spLocks noGrp="1"/>
          </p:cNvSpPr>
          <p:nvPr>
            <p:ph type="pic" sz="quarter" idx="10" hasCustomPrompt="1"/>
          </p:nvPr>
        </p:nvSpPr>
        <p:spPr>
          <a:xfrm>
            <a:off x="1042416" y="1554480"/>
            <a:ext cx="3383280" cy="3657600"/>
          </a:xfrm>
          <a:solidFill>
            <a:schemeClr val="bg1">
              <a:lumMod val="85000"/>
            </a:schemeClr>
          </a:solidFill>
          <a:ln w="165100">
            <a:noFill/>
            <a:miter lim="800000"/>
          </a:ln>
          <a:effectLst/>
        </p:spPr>
        <p:txBody>
          <a:bodyPr anchor="ctr" anchorCtr="0"/>
          <a:lstStyle>
            <a:lvl1pPr marL="0" algn="ctr">
              <a:defRPr sz="1800"/>
            </a:lvl1pPr>
          </a:lstStyle>
          <a:p>
            <a:r>
              <a:rPr lang="en-US" dirty="0"/>
              <a:t>Image</a:t>
            </a:r>
          </a:p>
        </p:txBody>
      </p:sp>
      <p:sp>
        <p:nvSpPr>
          <p:cNvPr id="3" name="Content Placeholder 2"/>
          <p:cNvSpPr>
            <a:spLocks noGrp="1"/>
          </p:cNvSpPr>
          <p:nvPr>
            <p:ph idx="1"/>
          </p:nvPr>
        </p:nvSpPr>
        <p:spPr>
          <a:xfrm>
            <a:off x="4571999" y="1527048"/>
            <a:ext cx="6473952"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271EFC66-008C-F84F-9748-DE4CFD677D8A}"/>
              </a:ext>
            </a:extLst>
          </p:cNvPr>
          <p:cNvSpPr>
            <a:spLocks noGrp="1"/>
          </p:cNvSpPr>
          <p:nvPr>
            <p:ph type="title"/>
          </p:nvPr>
        </p:nvSpPr>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2B714FE-9B90-2D45-A1EF-D6948A662DF5}"/>
              </a:ext>
            </a:extLst>
          </p:cNvPr>
          <p:cNvSpPr>
            <a:spLocks noGrp="1"/>
          </p:cNvSpPr>
          <p:nvPr>
            <p:ph type="ftr" sz="quarter" idx="11"/>
          </p:nvPr>
        </p:nvSpPr>
        <p:spPr/>
        <p:txBody>
          <a:bodyPr/>
          <a:lstStyle/>
          <a:p>
            <a:r>
              <a:rPr lang="en-US"/>
              <a:t>Month Year</a:t>
            </a:r>
            <a:endParaRPr lang="en-US" dirty="0"/>
          </a:p>
        </p:txBody>
      </p:sp>
    </p:spTree>
    <p:extLst>
      <p:ext uri="{BB962C8B-B14F-4D97-AF65-F5344CB8AC3E}">
        <p14:creationId xmlns:p14="http://schemas.microsoft.com/office/powerpoint/2010/main" val="390034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s(3)+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14C98EE-4FD2-E34F-9818-0CD166AA99FF}"/>
              </a:ext>
            </a:extLst>
          </p:cNvPr>
          <p:cNvSpPr>
            <a:spLocks noGrp="1"/>
          </p:cNvSpPr>
          <p:nvPr>
            <p:ph type="pic" sz="quarter" idx="10" hasCustomPrompt="1"/>
          </p:nvPr>
        </p:nvSpPr>
        <p:spPr>
          <a:xfrm>
            <a:off x="1042416" y="1554480"/>
            <a:ext cx="3383280" cy="2468880"/>
          </a:xfrm>
          <a:solidFill>
            <a:schemeClr val="bg1">
              <a:lumMod val="85000"/>
            </a:schemeClr>
          </a:solidFill>
          <a:ln w="165100">
            <a:noFill/>
            <a:miter lim="800000"/>
          </a:ln>
          <a:effectLst/>
        </p:spPr>
        <p:txBody>
          <a:bodyPr anchor="ctr" anchorCtr="0"/>
          <a:lstStyle>
            <a:lvl1pPr marL="0" algn="ctr">
              <a:defRPr sz="1800"/>
            </a:lvl1pPr>
          </a:lstStyle>
          <a:p>
            <a:r>
              <a:rPr lang="en-US" dirty="0"/>
              <a:t>Image</a:t>
            </a:r>
          </a:p>
        </p:txBody>
      </p:sp>
      <p:sp>
        <p:nvSpPr>
          <p:cNvPr id="3" name="Content Placeholder 2"/>
          <p:cNvSpPr>
            <a:spLocks noGrp="1"/>
          </p:cNvSpPr>
          <p:nvPr>
            <p:ph idx="1" hasCustomPrompt="1"/>
          </p:nvPr>
        </p:nvSpPr>
        <p:spPr>
          <a:xfrm>
            <a:off x="1042416" y="4206240"/>
            <a:ext cx="9994392" cy="1188720"/>
          </a:xfrm>
        </p:spPr>
        <p:txBody>
          <a:bodyPr lIns="0" tIns="0" rIns="0" bIns="0"/>
          <a:lstStyle>
            <a:lvl1pPr marL="0">
              <a:defRPr sz="1800" i="1"/>
            </a:lvl1pPr>
            <a:lvl2pPr marL="0" indent="0">
              <a:buNone/>
              <a:defRPr sz="1800" i="1"/>
            </a:lvl2pPr>
            <a:lvl3pPr>
              <a:defRPr sz="1800" i="1"/>
            </a:lvl3pPr>
            <a:lvl4pPr>
              <a:defRPr sz="1800" i="1"/>
            </a:lvl4pPr>
            <a:lvl5pPr>
              <a:defRPr sz="1800" i="1"/>
            </a:lvl5pPr>
          </a:lstStyle>
          <a:p>
            <a:pPr lvl="0"/>
            <a:r>
              <a:rPr lang="en-US" dirty="0"/>
              <a:t>Caption.</a:t>
            </a:r>
          </a:p>
        </p:txBody>
      </p:sp>
      <p:sp>
        <p:nvSpPr>
          <p:cNvPr id="8" name="Title 7">
            <a:extLst>
              <a:ext uri="{FF2B5EF4-FFF2-40B4-BE49-F238E27FC236}">
                <a16:creationId xmlns:a16="http://schemas.microsoft.com/office/drawing/2014/main" id="{11F68388-F056-6749-A846-5EFFABFA2B0F}"/>
              </a:ext>
            </a:extLst>
          </p:cNvPr>
          <p:cNvSpPr>
            <a:spLocks noGrp="1"/>
          </p:cNvSpPr>
          <p:nvPr>
            <p:ph type="title"/>
          </p:nvPr>
        </p:nvSpPr>
        <p:spPr/>
        <p:txBody>
          <a:bodyPr/>
          <a:lstStyle/>
          <a:p>
            <a:r>
              <a:rPr lang="en-US"/>
              <a:t>Click to edit Master title style</a:t>
            </a:r>
            <a:endParaRPr lang="en-US" dirty="0"/>
          </a:p>
        </p:txBody>
      </p:sp>
      <p:sp>
        <p:nvSpPr>
          <p:cNvPr id="11" name="Picture Placeholder 6">
            <a:extLst>
              <a:ext uri="{FF2B5EF4-FFF2-40B4-BE49-F238E27FC236}">
                <a16:creationId xmlns:a16="http://schemas.microsoft.com/office/drawing/2014/main" id="{A1B2FEE1-B4AA-4E4D-ADCB-71816526F26E}"/>
              </a:ext>
            </a:extLst>
          </p:cNvPr>
          <p:cNvSpPr>
            <a:spLocks noGrp="1"/>
          </p:cNvSpPr>
          <p:nvPr>
            <p:ph type="pic" sz="quarter" idx="11" hasCustomPrompt="1"/>
          </p:nvPr>
        </p:nvSpPr>
        <p:spPr>
          <a:xfrm>
            <a:off x="4607186" y="1554480"/>
            <a:ext cx="3383280" cy="2468880"/>
          </a:xfrm>
          <a:solidFill>
            <a:schemeClr val="bg1">
              <a:lumMod val="85000"/>
            </a:schemeClr>
          </a:solidFill>
          <a:ln w="165100">
            <a:noFill/>
            <a:miter lim="800000"/>
          </a:ln>
          <a:effectLst/>
        </p:spPr>
        <p:txBody>
          <a:bodyPr anchor="ctr" anchorCtr="0"/>
          <a:lstStyle>
            <a:lvl1pPr marL="0" algn="ctr">
              <a:defRPr sz="1800"/>
            </a:lvl1pPr>
          </a:lstStyle>
          <a:p>
            <a:r>
              <a:rPr lang="en-US" dirty="0"/>
              <a:t>Image</a:t>
            </a:r>
          </a:p>
        </p:txBody>
      </p:sp>
      <p:sp>
        <p:nvSpPr>
          <p:cNvPr id="12" name="Picture Placeholder 6">
            <a:extLst>
              <a:ext uri="{FF2B5EF4-FFF2-40B4-BE49-F238E27FC236}">
                <a16:creationId xmlns:a16="http://schemas.microsoft.com/office/drawing/2014/main" id="{C18A996E-A2C8-0D46-BA53-9B4CDB2374EB}"/>
              </a:ext>
            </a:extLst>
          </p:cNvPr>
          <p:cNvSpPr>
            <a:spLocks noGrp="1"/>
          </p:cNvSpPr>
          <p:nvPr>
            <p:ph type="pic" sz="quarter" idx="12" hasCustomPrompt="1"/>
          </p:nvPr>
        </p:nvSpPr>
        <p:spPr>
          <a:xfrm>
            <a:off x="8171957" y="1554480"/>
            <a:ext cx="3383280" cy="2468880"/>
          </a:xfrm>
          <a:solidFill>
            <a:schemeClr val="bg1">
              <a:lumMod val="85000"/>
            </a:schemeClr>
          </a:solidFill>
          <a:ln w="165100">
            <a:noFill/>
            <a:miter lim="800000"/>
          </a:ln>
          <a:effectLst/>
        </p:spPr>
        <p:txBody>
          <a:bodyPr anchor="ctr" anchorCtr="0"/>
          <a:lstStyle>
            <a:lvl1pPr marL="0" algn="ctr">
              <a:defRPr sz="1800"/>
            </a:lvl1pPr>
          </a:lstStyle>
          <a:p>
            <a:r>
              <a:rPr lang="en-US" dirty="0"/>
              <a:t>Image</a:t>
            </a:r>
          </a:p>
        </p:txBody>
      </p:sp>
      <p:sp>
        <p:nvSpPr>
          <p:cNvPr id="6" name="Footer Placeholder 5">
            <a:extLst>
              <a:ext uri="{FF2B5EF4-FFF2-40B4-BE49-F238E27FC236}">
                <a16:creationId xmlns:a16="http://schemas.microsoft.com/office/drawing/2014/main" id="{8550FA06-BCD8-9341-A9D1-957CD8EFA861}"/>
              </a:ext>
            </a:extLst>
          </p:cNvPr>
          <p:cNvSpPr>
            <a:spLocks noGrp="1"/>
          </p:cNvSpPr>
          <p:nvPr>
            <p:ph type="ftr" sz="quarter" idx="13"/>
          </p:nvPr>
        </p:nvSpPr>
        <p:spPr/>
        <p:txBody>
          <a:bodyPr/>
          <a:lstStyle/>
          <a:p>
            <a:r>
              <a:rPr lang="en-US"/>
              <a:t>Month Year</a:t>
            </a:r>
            <a:endParaRPr lang="en-US" dirty="0"/>
          </a:p>
        </p:txBody>
      </p:sp>
    </p:spTree>
    <p:extLst>
      <p:ext uri="{BB962C8B-B14F-4D97-AF65-F5344CB8AC3E}">
        <p14:creationId xmlns:p14="http://schemas.microsoft.com/office/powerpoint/2010/main" val="395743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1F68388-F056-6749-A846-5EFFABFA2B0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BE3CE44-EDF3-9241-94B4-50909DE919D0}"/>
              </a:ext>
            </a:extLst>
          </p:cNvPr>
          <p:cNvSpPr>
            <a:spLocks noGrp="1"/>
          </p:cNvSpPr>
          <p:nvPr>
            <p:ph type="ftr" sz="quarter" idx="11"/>
          </p:nvPr>
        </p:nvSpPr>
        <p:spPr/>
        <p:txBody>
          <a:bodyPr/>
          <a:lstStyle/>
          <a:p>
            <a:r>
              <a:rPr lang="en-US"/>
              <a:t>Month Year</a:t>
            </a:r>
            <a:endParaRPr lang="en-US" dirty="0"/>
          </a:p>
        </p:txBody>
      </p:sp>
      <p:sp>
        <p:nvSpPr>
          <p:cNvPr id="5" name="Picture Placeholder 6">
            <a:extLst>
              <a:ext uri="{FF2B5EF4-FFF2-40B4-BE49-F238E27FC236}">
                <a16:creationId xmlns:a16="http://schemas.microsoft.com/office/drawing/2014/main" id="{44448BBB-B4FE-9A4E-B8FB-742A9B0EF4E3}"/>
              </a:ext>
            </a:extLst>
          </p:cNvPr>
          <p:cNvSpPr>
            <a:spLocks noGrp="1"/>
          </p:cNvSpPr>
          <p:nvPr>
            <p:ph type="pic" sz="quarter" idx="12" hasCustomPrompt="1"/>
          </p:nvPr>
        </p:nvSpPr>
        <p:spPr>
          <a:xfrm>
            <a:off x="1042415" y="1554480"/>
            <a:ext cx="10057605" cy="3657600"/>
          </a:xfrm>
          <a:solidFill>
            <a:schemeClr val="bg1">
              <a:lumMod val="85000"/>
            </a:schemeClr>
          </a:solidFill>
          <a:ln w="165100">
            <a:noFill/>
            <a:miter lim="800000"/>
          </a:ln>
          <a:effectLst/>
        </p:spPr>
        <p:txBody>
          <a:bodyPr anchor="ctr" anchorCtr="0"/>
          <a:lstStyle>
            <a:lvl1pPr marL="0" algn="ctr">
              <a:defRPr sz="1800"/>
            </a:lvl1pPr>
          </a:lstStyle>
          <a:p>
            <a:r>
              <a:rPr lang="en-US" dirty="0"/>
              <a:t>Image</a:t>
            </a:r>
          </a:p>
        </p:txBody>
      </p:sp>
    </p:spTree>
    <p:extLst>
      <p:ext uri="{BB962C8B-B14F-4D97-AF65-F5344CB8AC3E}">
        <p14:creationId xmlns:p14="http://schemas.microsoft.com/office/powerpoint/2010/main" val="311385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3DAD7E-D69E-C247-B511-AA7CD881235C}"/>
              </a:ext>
            </a:extLst>
          </p:cNvPr>
          <p:cNvSpPr>
            <a:spLocks noGrp="1"/>
          </p:cNvSpPr>
          <p:nvPr>
            <p:ph type="ftr" sz="quarter" idx="10"/>
          </p:nvPr>
        </p:nvSpPr>
        <p:spPr/>
        <p:txBody>
          <a:bodyPr/>
          <a:lstStyle/>
          <a:p>
            <a:r>
              <a:rPr lang="en-US"/>
              <a:t>Month Year</a:t>
            </a:r>
            <a:endParaRPr lang="en-US" dirty="0"/>
          </a:p>
        </p:txBody>
      </p:sp>
    </p:spTree>
    <p:extLst>
      <p:ext uri="{BB962C8B-B14F-4D97-AF65-F5344CB8AC3E}">
        <p14:creationId xmlns:p14="http://schemas.microsoft.com/office/powerpoint/2010/main" val="194431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E3C62A-49C1-B541-85B9-20347F2C5332}"/>
              </a:ext>
            </a:extLst>
          </p:cNvPr>
          <p:cNvPicPr>
            <a:picLocks noChangeAspect="1"/>
          </p:cNvPicPr>
          <p:nvPr userDrawn="1"/>
        </p:nvPicPr>
        <p:blipFill>
          <a:blip r:embed="rId9"/>
          <a:srcRect/>
          <a:stretch/>
        </p:blipFill>
        <p:spPr>
          <a:xfrm>
            <a:off x="0" y="5394960"/>
            <a:ext cx="4756150" cy="1457960"/>
          </a:xfrm>
          <a:prstGeom prst="rect">
            <a:avLst/>
          </a:prstGeom>
        </p:spPr>
      </p:pic>
      <p:sp>
        <p:nvSpPr>
          <p:cNvPr id="2" name="Title Placeholder 1"/>
          <p:cNvSpPr>
            <a:spLocks noGrp="1"/>
          </p:cNvSpPr>
          <p:nvPr>
            <p:ph type="title"/>
          </p:nvPr>
        </p:nvSpPr>
        <p:spPr>
          <a:xfrm>
            <a:off x="457200" y="182880"/>
            <a:ext cx="8598310" cy="914400"/>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85800" y="1527048"/>
            <a:ext cx="10360152" cy="39319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B4BDF126-8EDD-3A45-8453-395844961F45}"/>
              </a:ext>
            </a:extLst>
          </p:cNvPr>
          <p:cNvSpPr>
            <a:spLocks noGrp="1"/>
          </p:cNvSpPr>
          <p:nvPr>
            <p:ph type="ftr" sz="quarter" idx="3"/>
          </p:nvPr>
        </p:nvSpPr>
        <p:spPr>
          <a:xfrm>
            <a:off x="8759952" y="5989320"/>
            <a:ext cx="2743200" cy="457200"/>
          </a:xfrm>
          <a:prstGeom prst="rect">
            <a:avLst/>
          </a:prstGeom>
        </p:spPr>
        <p:txBody>
          <a:bodyPr vert="horz" lIns="0" tIns="0" rIns="0" bIns="0" rtlCol="0" anchor="b" anchorCtr="0"/>
          <a:lstStyle>
            <a:lvl1pPr algn="r">
              <a:defRPr sz="1500" b="0" i="0">
                <a:solidFill>
                  <a:schemeClr val="tx1"/>
                </a:solidFill>
                <a:latin typeface="+mn-lt"/>
              </a:defRPr>
            </a:lvl1pPr>
          </a:lstStyle>
          <a:p>
            <a:r>
              <a:rPr lang="en-US" dirty="0"/>
              <a:t>Month Year</a:t>
            </a:r>
          </a:p>
        </p:txBody>
      </p:sp>
    </p:spTree>
    <p:extLst>
      <p:ext uri="{BB962C8B-B14F-4D97-AF65-F5344CB8AC3E}">
        <p14:creationId xmlns:p14="http://schemas.microsoft.com/office/powerpoint/2010/main" val="1201324687"/>
      </p:ext>
    </p:extLst>
  </p:cSld>
  <p:clrMap bg1="lt1" tx1="dk1" bg2="lt2" tx2="dk2" accent1="accent1" accent2="accent2" accent3="accent3" accent4="accent4" accent5="accent5" accent6="accent6" hlink="hlink" folHlink="folHlink"/>
  <p:sldLayoutIdLst>
    <p:sldLayoutId id="2147483670" r:id="rId1"/>
    <p:sldLayoutId id="2147483686" r:id="rId2"/>
    <p:sldLayoutId id="2147483674" r:id="rId3"/>
    <p:sldLayoutId id="2147483678" r:id="rId4"/>
    <p:sldLayoutId id="2147483679" r:id="rId5"/>
    <p:sldLayoutId id="2147483681" r:id="rId6"/>
    <p:sldLayoutId id="2147483685" r:id="rId7"/>
  </p:sldLayoutIdLst>
  <p:hf sldNum="0" hdr="0" dt="0"/>
  <p:txStyles>
    <p:titleStyle>
      <a:lvl1pPr algn="l" defTabSz="457200" rtl="0" eaLnBrk="1" latinLnBrk="0" hangingPunct="1">
        <a:lnSpc>
          <a:spcPct val="90000"/>
        </a:lnSpc>
        <a:spcBef>
          <a:spcPct val="0"/>
        </a:spcBef>
        <a:buNone/>
        <a:defRPr sz="2800" b="1" i="0" kern="1200">
          <a:solidFill>
            <a:schemeClr val="bg1"/>
          </a:solidFill>
          <a:latin typeface="+mj-lt"/>
          <a:ea typeface="+mj-ea"/>
          <a:cs typeface="+mj-cs"/>
        </a:defRPr>
      </a:lvl1pPr>
    </p:titleStyle>
    <p:bodyStyle>
      <a:lvl1pPr marL="274320" indent="0" algn="l" defTabSz="457200" rtl="0" eaLnBrk="1" latinLnBrk="0" hangingPunct="1">
        <a:spcBef>
          <a:spcPts val="0"/>
        </a:spcBef>
        <a:buFontTx/>
        <a:buNone/>
        <a:defRPr sz="2400" b="0" i="0" kern="1200">
          <a:solidFill>
            <a:schemeClr val="tx1"/>
          </a:solidFill>
          <a:latin typeface="+mn-lt"/>
          <a:ea typeface="+mn-ea"/>
          <a:cs typeface="+mn-cs"/>
        </a:defRPr>
      </a:lvl1pPr>
      <a:lvl2pPr marL="0" indent="-274320" algn="l" defTabSz="457200" rtl="0" eaLnBrk="1" latinLnBrk="0" hangingPunct="1">
        <a:spcBef>
          <a:spcPts val="0"/>
        </a:spcBef>
        <a:buFont typeface="Arial" panose="020B0604020202020204" pitchFamily="34" charset="0"/>
        <a:buChar char="•"/>
        <a:defRPr sz="2400" b="0" i="0" kern="1200">
          <a:solidFill>
            <a:schemeClr val="tx1"/>
          </a:solidFill>
          <a:latin typeface="+mn-lt"/>
          <a:ea typeface="+mn-ea"/>
          <a:cs typeface="+mn-cs"/>
        </a:defRPr>
      </a:lvl2pPr>
      <a:lvl3pPr marL="822960" indent="-274320" algn="l" defTabSz="457200" rtl="0" eaLnBrk="1" latinLnBrk="0" hangingPunct="1">
        <a:spcBef>
          <a:spcPts val="0"/>
        </a:spcBef>
        <a:buFont typeface="Arial"/>
        <a:buChar char="•"/>
        <a:defRPr sz="2400" b="0" i="0" kern="1200">
          <a:solidFill>
            <a:schemeClr val="tx1"/>
          </a:solidFill>
          <a:latin typeface="+mn-lt"/>
          <a:ea typeface="+mn-ea"/>
          <a:cs typeface="+mn-cs"/>
        </a:defRPr>
      </a:lvl3pPr>
      <a:lvl4pPr marL="1371600" indent="-274320" algn="l" defTabSz="457200" rtl="0" eaLnBrk="1" latinLnBrk="0" hangingPunct="1">
        <a:spcBef>
          <a:spcPts val="0"/>
        </a:spcBef>
        <a:buFont typeface="Arial" panose="020B0604020202020204" pitchFamily="34" charset="0"/>
        <a:buChar char="•"/>
        <a:defRPr sz="2400" b="0" i="0" kern="1200">
          <a:solidFill>
            <a:schemeClr val="tx1"/>
          </a:solidFill>
          <a:latin typeface="+mn-lt"/>
          <a:ea typeface="+mn-ea"/>
          <a:cs typeface="+mn-cs"/>
        </a:defRPr>
      </a:lvl4pPr>
      <a:lvl5pPr marL="1920240" indent="-274320" algn="l" defTabSz="457200" rtl="0" eaLnBrk="1" latinLnBrk="0" hangingPunct="1">
        <a:spcBef>
          <a:spcPts val="0"/>
        </a:spcBef>
        <a:buFont typeface="Arial" panose="020B0604020202020204" pitchFamily="34" charset="0"/>
        <a:buChar char="•"/>
        <a:defRPr sz="24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2999-F1A3-AD4A-9E5F-93E72C890757}"/>
              </a:ext>
            </a:extLst>
          </p:cNvPr>
          <p:cNvSpPr>
            <a:spLocks noGrp="1"/>
          </p:cNvSpPr>
          <p:nvPr>
            <p:ph type="title"/>
          </p:nvPr>
        </p:nvSpPr>
        <p:spPr>
          <a:xfrm>
            <a:off x="1024128" y="1828800"/>
            <a:ext cx="7315200" cy="2697480"/>
          </a:xfrm>
        </p:spPr>
        <p:txBody>
          <a:bodyPr/>
          <a:lstStyle/>
          <a:p>
            <a:r>
              <a:rPr lang="en-US" dirty="0"/>
              <a:t>Accessible Signage on Public Transit</a:t>
            </a:r>
          </a:p>
        </p:txBody>
      </p:sp>
      <p:sp>
        <p:nvSpPr>
          <p:cNvPr id="3" name="Text Placeholder 2">
            <a:extLst>
              <a:ext uri="{FF2B5EF4-FFF2-40B4-BE49-F238E27FC236}">
                <a16:creationId xmlns:a16="http://schemas.microsoft.com/office/drawing/2014/main" id="{1BD8F447-8171-1248-957F-CB07F4C12BF0}"/>
              </a:ext>
            </a:extLst>
          </p:cNvPr>
          <p:cNvSpPr>
            <a:spLocks noGrp="1"/>
          </p:cNvSpPr>
          <p:nvPr>
            <p:ph type="body" sz="quarter" idx="11"/>
          </p:nvPr>
        </p:nvSpPr>
        <p:spPr>
          <a:xfrm>
            <a:off x="1024128" y="521208"/>
            <a:ext cx="7315200" cy="731520"/>
          </a:xfrm>
        </p:spPr>
        <p:txBody>
          <a:bodyPr/>
          <a:lstStyle/>
          <a:p>
            <a:r>
              <a:rPr lang="en-US" dirty="0"/>
              <a:t>Office of Civil Rights Racial Equity and Inclusion</a:t>
            </a:r>
          </a:p>
        </p:txBody>
      </p:sp>
      <p:sp>
        <p:nvSpPr>
          <p:cNvPr id="5" name="Footer Placeholder 4">
            <a:extLst>
              <a:ext uri="{FF2B5EF4-FFF2-40B4-BE49-F238E27FC236}">
                <a16:creationId xmlns:a16="http://schemas.microsoft.com/office/drawing/2014/main" id="{39267815-3F8D-C14A-A47F-E6FD2E17908D}"/>
              </a:ext>
            </a:extLst>
          </p:cNvPr>
          <p:cNvSpPr>
            <a:spLocks noGrp="1"/>
          </p:cNvSpPr>
          <p:nvPr>
            <p:ph type="ftr" sz="quarter" idx="13"/>
          </p:nvPr>
        </p:nvSpPr>
        <p:spPr>
          <a:xfrm>
            <a:off x="8759952" y="5989320"/>
            <a:ext cx="2743200" cy="457200"/>
          </a:xfrm>
        </p:spPr>
        <p:txBody>
          <a:bodyPr/>
          <a:lstStyle/>
          <a:p>
            <a:r>
              <a:rPr lang="en-US" dirty="0"/>
              <a:t>February 2025</a:t>
            </a:r>
          </a:p>
        </p:txBody>
      </p:sp>
    </p:spTree>
    <p:extLst>
      <p:ext uri="{BB962C8B-B14F-4D97-AF65-F5344CB8AC3E}">
        <p14:creationId xmlns:p14="http://schemas.microsoft.com/office/powerpoint/2010/main" val="297980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65E57-CA12-4D34-E476-12644A64CA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1795C7-1B4E-EFA5-286C-40D247B8758A}"/>
              </a:ext>
            </a:extLst>
          </p:cNvPr>
          <p:cNvSpPr>
            <a:spLocks noGrp="1"/>
          </p:cNvSpPr>
          <p:nvPr>
            <p:ph type="title"/>
          </p:nvPr>
        </p:nvSpPr>
        <p:spPr>
          <a:xfrm>
            <a:off x="457200" y="182880"/>
            <a:ext cx="8598310" cy="914400"/>
          </a:xfrm>
        </p:spPr>
        <p:txBody>
          <a:bodyPr/>
          <a:lstStyle/>
          <a:p>
            <a:r>
              <a:rPr lang="en-US" dirty="0"/>
              <a:t>Technical Requirements for Characters</a:t>
            </a:r>
          </a:p>
        </p:txBody>
      </p:sp>
      <p:sp>
        <p:nvSpPr>
          <p:cNvPr id="3" name="TextBox 2">
            <a:extLst>
              <a:ext uri="{FF2B5EF4-FFF2-40B4-BE49-F238E27FC236}">
                <a16:creationId xmlns:a16="http://schemas.microsoft.com/office/drawing/2014/main" id="{94EFC7FC-87D2-6400-E468-B07C3FA78913}"/>
              </a:ext>
            </a:extLst>
          </p:cNvPr>
          <p:cNvSpPr txBox="1"/>
          <p:nvPr/>
        </p:nvSpPr>
        <p:spPr>
          <a:xfrm>
            <a:off x="782462" y="1416542"/>
            <a:ext cx="10058400" cy="646331"/>
          </a:xfrm>
          <a:prstGeom prst="rect">
            <a:avLst/>
          </a:prstGeom>
          <a:noFill/>
        </p:spPr>
        <p:txBody>
          <a:bodyPr wrap="square" rtlCol="0">
            <a:spAutoFit/>
          </a:bodyPr>
          <a:lstStyle/>
          <a:p>
            <a:pPr algn="l"/>
            <a:r>
              <a:rPr lang="en-US" b="0" i="0" dirty="0">
                <a:solidFill>
                  <a:srgbClr val="1B1B1B"/>
                </a:solidFill>
                <a:effectLst/>
                <a:latin typeface="Source Sans Pro Web"/>
              </a:rPr>
              <a:t>Specifications for visual characters cover finish and contrast, case, style, character proportion and height, stroke thickness, and line and character spacing</a:t>
            </a:r>
            <a:endParaRPr lang="en-US" dirty="0"/>
          </a:p>
        </p:txBody>
      </p:sp>
      <p:pic>
        <p:nvPicPr>
          <p:cNvPr id="6146" name="Picture 2">
            <a:extLst>
              <a:ext uri="{FF2B5EF4-FFF2-40B4-BE49-F238E27FC236}">
                <a16:creationId xmlns:a16="http://schemas.microsoft.com/office/drawing/2014/main" id="{4BC5A7B7-C9FF-C8DD-0C22-B512CF280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625" y="2473136"/>
            <a:ext cx="7380406" cy="310592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5C9F2954-114A-701E-8689-ED39AADB280F}"/>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83917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0BBCE-174F-AAE2-905E-46E0C361F6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8A200F-BA55-647F-222F-7B8ACEBCBDE1}"/>
              </a:ext>
            </a:extLst>
          </p:cNvPr>
          <p:cNvSpPr>
            <a:spLocks noGrp="1"/>
          </p:cNvSpPr>
          <p:nvPr>
            <p:ph type="title"/>
          </p:nvPr>
        </p:nvSpPr>
        <p:spPr>
          <a:xfrm>
            <a:off x="457200" y="182880"/>
            <a:ext cx="8598310" cy="914400"/>
          </a:xfrm>
        </p:spPr>
        <p:txBody>
          <a:bodyPr/>
          <a:lstStyle/>
          <a:p>
            <a:r>
              <a:rPr lang="en-US" dirty="0"/>
              <a:t>Technical Requirements for Characters</a:t>
            </a:r>
          </a:p>
        </p:txBody>
      </p:sp>
      <p:sp>
        <p:nvSpPr>
          <p:cNvPr id="3" name="TextBox 2">
            <a:extLst>
              <a:ext uri="{FF2B5EF4-FFF2-40B4-BE49-F238E27FC236}">
                <a16:creationId xmlns:a16="http://schemas.microsoft.com/office/drawing/2014/main" id="{51AB7200-FCDA-AA59-A4AA-0BBA73008206}"/>
              </a:ext>
            </a:extLst>
          </p:cNvPr>
          <p:cNvSpPr txBox="1"/>
          <p:nvPr/>
        </p:nvSpPr>
        <p:spPr>
          <a:xfrm>
            <a:off x="833737" y="1382359"/>
            <a:ext cx="10058400" cy="1200329"/>
          </a:xfrm>
          <a:prstGeom prst="rect">
            <a:avLst/>
          </a:prstGeom>
          <a:noFill/>
        </p:spPr>
        <p:txBody>
          <a:bodyPr wrap="square" rtlCol="0">
            <a:spAutoFit/>
          </a:bodyPr>
          <a:lstStyle/>
          <a:p>
            <a:pPr algn="l"/>
            <a:r>
              <a:rPr lang="en-US" b="0" i="0" dirty="0">
                <a:solidFill>
                  <a:srgbClr val="1B1B1B"/>
                </a:solidFill>
                <a:effectLst/>
                <a:latin typeface="Source Sans Pro Web"/>
              </a:rPr>
              <a:t>Characters must contrast with their background with either light-on-dark or dark-on-light and have a non-glare finish.  A minimum level of contrast is not specified in the Standards.  The higher the contrast, the better for legibility, particularly for people with low vision. Variated or textured backgrounds can reduce contrast and compromise readability.</a:t>
            </a:r>
            <a:endParaRPr lang="en-US" dirty="0"/>
          </a:p>
        </p:txBody>
      </p:sp>
      <p:pic>
        <p:nvPicPr>
          <p:cNvPr id="7170" name="Picture 2" descr="Sign with the word quote contrast unquote in light beige color against a dark brown background.">
            <a:extLst>
              <a:ext uri="{FF2B5EF4-FFF2-40B4-BE49-F238E27FC236}">
                <a16:creationId xmlns:a16="http://schemas.microsoft.com/office/drawing/2014/main" id="{8F15A33B-CE9E-8815-FB42-11824B135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901" y="2806025"/>
            <a:ext cx="3649856" cy="166850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ign with the word quote contrast unquote in dark brown color against a light beige background.">
            <a:extLst>
              <a:ext uri="{FF2B5EF4-FFF2-40B4-BE49-F238E27FC236}">
                <a16:creationId xmlns:a16="http://schemas.microsoft.com/office/drawing/2014/main" id="{BAD5E58B-C854-64AD-4959-3370CAE8F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990" y="4554213"/>
            <a:ext cx="3573678" cy="163368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ign with the word quote contrast undquote in grey color against a tan background">
            <a:extLst>
              <a:ext uri="{FF2B5EF4-FFF2-40B4-BE49-F238E27FC236}">
                <a16:creationId xmlns:a16="http://schemas.microsoft.com/office/drawing/2014/main" id="{272D7B7D-5F49-343B-CCE5-6EC5BE6AE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0581" y="2775813"/>
            <a:ext cx="3649857" cy="166850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ign with the word quote contrast unquote in tan color against a beige background.">
            <a:extLst>
              <a:ext uri="{FF2B5EF4-FFF2-40B4-BE49-F238E27FC236}">
                <a16:creationId xmlns:a16="http://schemas.microsoft.com/office/drawing/2014/main" id="{900C525B-0026-ECDC-AA96-C2B968E2BF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546" y="4492227"/>
            <a:ext cx="3649857" cy="16685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AF82AF-C273-1D43-4FC7-1636C3A6A43D}"/>
              </a:ext>
            </a:extLst>
          </p:cNvPr>
          <p:cNvSpPr txBox="1"/>
          <p:nvPr/>
        </p:nvSpPr>
        <p:spPr>
          <a:xfrm>
            <a:off x="3151530" y="6276567"/>
            <a:ext cx="1324598" cy="261610"/>
          </a:xfrm>
          <a:prstGeom prst="rect">
            <a:avLst/>
          </a:prstGeom>
          <a:noFill/>
        </p:spPr>
        <p:txBody>
          <a:bodyPr wrap="square" rtlCol="0">
            <a:spAutoFit/>
          </a:bodyPr>
          <a:lstStyle/>
          <a:p>
            <a:r>
              <a:rPr lang="en-US" sz="1100" b="1" i="1" dirty="0"/>
              <a:t>Good Contrast</a:t>
            </a:r>
          </a:p>
        </p:txBody>
      </p:sp>
      <p:sp>
        <p:nvSpPr>
          <p:cNvPr id="5" name="TextBox 4">
            <a:extLst>
              <a:ext uri="{FF2B5EF4-FFF2-40B4-BE49-F238E27FC236}">
                <a16:creationId xmlns:a16="http://schemas.microsoft.com/office/drawing/2014/main" id="{1C8DD89C-8B95-BC25-34D8-33FB5346E87B}"/>
              </a:ext>
            </a:extLst>
          </p:cNvPr>
          <p:cNvSpPr txBox="1"/>
          <p:nvPr/>
        </p:nvSpPr>
        <p:spPr>
          <a:xfrm>
            <a:off x="8822666" y="6217920"/>
            <a:ext cx="1324598" cy="261610"/>
          </a:xfrm>
          <a:prstGeom prst="rect">
            <a:avLst/>
          </a:prstGeom>
          <a:noFill/>
        </p:spPr>
        <p:txBody>
          <a:bodyPr wrap="square" rtlCol="0">
            <a:spAutoFit/>
          </a:bodyPr>
          <a:lstStyle/>
          <a:p>
            <a:r>
              <a:rPr lang="en-US" sz="1100" b="1" i="1" dirty="0"/>
              <a:t>Bad Contrast</a:t>
            </a:r>
          </a:p>
        </p:txBody>
      </p:sp>
      <p:sp>
        <p:nvSpPr>
          <p:cNvPr id="7" name="Footer Placeholder 4">
            <a:extLst>
              <a:ext uri="{FF2B5EF4-FFF2-40B4-BE49-F238E27FC236}">
                <a16:creationId xmlns:a16="http://schemas.microsoft.com/office/drawing/2014/main" id="{C4A6B71B-3FFA-8F8B-F7D8-18965DED0998}"/>
              </a:ext>
            </a:extLst>
          </p:cNvPr>
          <p:cNvSpPr txBox="1">
            <a:spLocks/>
          </p:cNvSpPr>
          <p:nvPr/>
        </p:nvSpPr>
        <p:spPr>
          <a:xfrm>
            <a:off x="9055509" y="6160733"/>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189251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3B9B4-C5CF-26E9-A1EC-5A6B58D6C0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60ED0A-A020-8E68-D9C7-1F64765A4669}"/>
              </a:ext>
            </a:extLst>
          </p:cNvPr>
          <p:cNvSpPr>
            <a:spLocks noGrp="1"/>
          </p:cNvSpPr>
          <p:nvPr>
            <p:ph type="title"/>
          </p:nvPr>
        </p:nvSpPr>
        <p:spPr>
          <a:xfrm>
            <a:off x="457200" y="182880"/>
            <a:ext cx="8598310" cy="914400"/>
          </a:xfrm>
        </p:spPr>
        <p:txBody>
          <a:bodyPr/>
          <a:lstStyle/>
          <a:p>
            <a:r>
              <a:rPr lang="en-US" dirty="0"/>
              <a:t>Technical Requirements for Characters</a:t>
            </a:r>
          </a:p>
        </p:txBody>
      </p:sp>
      <p:sp>
        <p:nvSpPr>
          <p:cNvPr id="3" name="TextBox 2">
            <a:extLst>
              <a:ext uri="{FF2B5EF4-FFF2-40B4-BE49-F238E27FC236}">
                <a16:creationId xmlns:a16="http://schemas.microsoft.com/office/drawing/2014/main" id="{FF684E13-C6C1-7B85-DD47-30D9DB46A298}"/>
              </a:ext>
            </a:extLst>
          </p:cNvPr>
          <p:cNvSpPr txBox="1"/>
          <p:nvPr/>
        </p:nvSpPr>
        <p:spPr>
          <a:xfrm>
            <a:off x="833737" y="1382359"/>
            <a:ext cx="10058400" cy="923330"/>
          </a:xfrm>
          <a:prstGeom prst="rect">
            <a:avLst/>
          </a:prstGeom>
          <a:noFill/>
        </p:spPr>
        <p:txBody>
          <a:bodyPr wrap="square" rtlCol="0">
            <a:spAutoFit/>
          </a:bodyPr>
          <a:lstStyle/>
          <a:p>
            <a:pPr algn="l"/>
            <a:r>
              <a:rPr lang="en-US" b="0" i="0" dirty="0">
                <a:solidFill>
                  <a:srgbClr val="1B1B1B"/>
                </a:solidFill>
                <a:effectLst/>
                <a:latin typeface="Source Sans Pro Web"/>
              </a:rPr>
              <a:t>The stroke thickness of the uppercase letter “I” must be from 10% to 30% of the character height.  Characters must be selected from fonts where the width of the uppercase letter “O” is 55% to 110% of the height of the uppercase letter “I.”</a:t>
            </a:r>
          </a:p>
        </p:txBody>
      </p:sp>
      <p:pic>
        <p:nvPicPr>
          <p:cNvPr id="8194" name="Picture 2" descr="Capital letter I with dimension lines identifying minimum and maximum stroke thickness.">
            <a:extLst>
              <a:ext uri="{FF2B5EF4-FFF2-40B4-BE49-F238E27FC236}">
                <a16:creationId xmlns:a16="http://schemas.microsoft.com/office/drawing/2014/main" id="{1456CBA7-E18D-FF61-7996-5550F57B1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768" y="2836206"/>
            <a:ext cx="2087408" cy="290984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Overlapping capital O letters showing thin and wide character shapes above a sideways capital letter I.">
            <a:extLst>
              <a:ext uri="{FF2B5EF4-FFF2-40B4-BE49-F238E27FC236}">
                <a16:creationId xmlns:a16="http://schemas.microsoft.com/office/drawing/2014/main" id="{29E36444-4658-A728-1FEE-04EFC841B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827" y="2836205"/>
            <a:ext cx="2515128" cy="290984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a:extLst>
              <a:ext uri="{FF2B5EF4-FFF2-40B4-BE49-F238E27FC236}">
                <a16:creationId xmlns:a16="http://schemas.microsoft.com/office/drawing/2014/main" id="{B8EF55FA-AF7D-B9EC-D131-8714A4425E88}"/>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291369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6C9E5-5F5D-7E39-8A4E-BD6DCF1BF77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0DEB20-CFA3-B5E4-C814-BED32974143D}"/>
              </a:ext>
            </a:extLst>
          </p:cNvPr>
          <p:cNvSpPr>
            <a:spLocks noGrp="1"/>
          </p:cNvSpPr>
          <p:nvPr>
            <p:ph type="title"/>
          </p:nvPr>
        </p:nvSpPr>
        <p:spPr>
          <a:xfrm>
            <a:off x="457200" y="182880"/>
            <a:ext cx="8598310" cy="914400"/>
          </a:xfrm>
        </p:spPr>
        <p:txBody>
          <a:bodyPr/>
          <a:lstStyle/>
          <a:p>
            <a:r>
              <a:rPr lang="en-US" dirty="0"/>
              <a:t>Character Spacing</a:t>
            </a:r>
          </a:p>
        </p:txBody>
      </p:sp>
      <p:sp>
        <p:nvSpPr>
          <p:cNvPr id="3" name="TextBox 2">
            <a:extLst>
              <a:ext uri="{FF2B5EF4-FFF2-40B4-BE49-F238E27FC236}">
                <a16:creationId xmlns:a16="http://schemas.microsoft.com/office/drawing/2014/main" id="{EB31A595-020E-A85F-C73D-FD8CF0D06830}"/>
              </a:ext>
            </a:extLst>
          </p:cNvPr>
          <p:cNvSpPr txBox="1"/>
          <p:nvPr/>
        </p:nvSpPr>
        <p:spPr>
          <a:xfrm>
            <a:off x="833737" y="1382359"/>
            <a:ext cx="10058400" cy="923330"/>
          </a:xfrm>
          <a:prstGeom prst="rect">
            <a:avLst/>
          </a:prstGeom>
          <a:noFill/>
        </p:spPr>
        <p:txBody>
          <a:bodyPr wrap="square" rtlCol="0">
            <a:spAutoFit/>
          </a:bodyPr>
          <a:lstStyle/>
          <a:p>
            <a:pPr algn="l"/>
            <a:r>
              <a:rPr lang="en-US" b="0" i="0" dirty="0">
                <a:solidFill>
                  <a:srgbClr val="1B1B1B"/>
                </a:solidFill>
                <a:effectLst/>
                <a:latin typeface="Source Sans Pro Web"/>
              </a:rPr>
              <a:t>The stroke thickness of the uppercase letter “I” must be from 10% to 30% of the character height.  Characters must be selected from fonts where the width of the uppercase letter “O” is 55% to 110% of the height of the uppercase letter “I.”</a:t>
            </a:r>
          </a:p>
        </p:txBody>
      </p:sp>
      <p:pic>
        <p:nvPicPr>
          <p:cNvPr id="2" name="Picture 1">
            <a:extLst>
              <a:ext uri="{FF2B5EF4-FFF2-40B4-BE49-F238E27FC236}">
                <a16:creationId xmlns:a16="http://schemas.microsoft.com/office/drawing/2014/main" id="{CB7EA321-FBD4-B87D-B610-47A3A9627CE8}"/>
              </a:ext>
            </a:extLst>
          </p:cNvPr>
          <p:cNvPicPr>
            <a:picLocks noChangeAspect="1"/>
          </p:cNvPicPr>
          <p:nvPr/>
        </p:nvPicPr>
        <p:blipFill>
          <a:blip r:embed="rId2"/>
          <a:stretch>
            <a:fillRect/>
          </a:stretch>
        </p:blipFill>
        <p:spPr>
          <a:xfrm>
            <a:off x="4030994" y="2783307"/>
            <a:ext cx="3663886" cy="3348299"/>
          </a:xfrm>
          <a:prstGeom prst="rect">
            <a:avLst/>
          </a:prstGeom>
        </p:spPr>
      </p:pic>
      <p:sp>
        <p:nvSpPr>
          <p:cNvPr id="6" name="Footer Placeholder 4">
            <a:extLst>
              <a:ext uri="{FF2B5EF4-FFF2-40B4-BE49-F238E27FC236}">
                <a16:creationId xmlns:a16="http://schemas.microsoft.com/office/drawing/2014/main" id="{236AA5B2-95FC-DC96-D0EC-6214A88B3BCE}"/>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293987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13718-C302-6AF9-845A-3FE4B251A5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9A96B7-0E27-3F6E-8361-6F6FB9255CE1}"/>
              </a:ext>
            </a:extLst>
          </p:cNvPr>
          <p:cNvSpPr>
            <a:spLocks noGrp="1"/>
          </p:cNvSpPr>
          <p:nvPr>
            <p:ph type="title"/>
          </p:nvPr>
        </p:nvSpPr>
        <p:spPr>
          <a:xfrm>
            <a:off x="457200" y="182880"/>
            <a:ext cx="8598310" cy="914400"/>
          </a:xfrm>
        </p:spPr>
        <p:txBody>
          <a:bodyPr/>
          <a:lstStyle/>
          <a:p>
            <a:r>
              <a:rPr lang="en-US" dirty="0"/>
              <a:t>Character </a:t>
            </a:r>
            <a:r>
              <a:rPr lang="en-US" b="1" i="0" dirty="0">
                <a:effectLst/>
                <a:latin typeface="Merriweather Web"/>
              </a:rPr>
              <a:t>Height</a:t>
            </a:r>
            <a:endParaRPr lang="en-US" dirty="0"/>
          </a:p>
        </p:txBody>
      </p:sp>
      <p:sp>
        <p:nvSpPr>
          <p:cNvPr id="3" name="TextBox 2">
            <a:extLst>
              <a:ext uri="{FF2B5EF4-FFF2-40B4-BE49-F238E27FC236}">
                <a16:creationId xmlns:a16="http://schemas.microsoft.com/office/drawing/2014/main" id="{E0B7B236-DB13-F28A-A2B0-93A776C3C605}"/>
              </a:ext>
            </a:extLst>
          </p:cNvPr>
          <p:cNvSpPr txBox="1"/>
          <p:nvPr/>
        </p:nvSpPr>
        <p:spPr>
          <a:xfrm>
            <a:off x="833737" y="1382359"/>
            <a:ext cx="10058400" cy="923330"/>
          </a:xfrm>
          <a:prstGeom prst="rect">
            <a:avLst/>
          </a:prstGeom>
          <a:noFill/>
        </p:spPr>
        <p:txBody>
          <a:bodyPr wrap="square" rtlCol="0">
            <a:spAutoFit/>
          </a:bodyPr>
          <a:lstStyle/>
          <a:p>
            <a:pPr algn="l"/>
            <a:r>
              <a:rPr lang="en-US" b="0" i="0" dirty="0">
                <a:solidFill>
                  <a:srgbClr val="1B1B1B"/>
                </a:solidFill>
                <a:effectLst/>
                <a:latin typeface="Source Sans Pro Web"/>
              </a:rPr>
              <a:t>The minimum height of characters is based on their height above the finish floor and the horizontal viewing distance.  Horizontal viewing distance is the distance between the character and an obstruction preventing further approach to the sign.</a:t>
            </a:r>
          </a:p>
        </p:txBody>
      </p:sp>
      <p:pic>
        <p:nvPicPr>
          <p:cNvPr id="5" name="Picture 4">
            <a:extLst>
              <a:ext uri="{FF2B5EF4-FFF2-40B4-BE49-F238E27FC236}">
                <a16:creationId xmlns:a16="http://schemas.microsoft.com/office/drawing/2014/main" id="{4A1B1AB7-6270-E5F4-A531-ED5E211FAC85}"/>
              </a:ext>
            </a:extLst>
          </p:cNvPr>
          <p:cNvPicPr>
            <a:picLocks noChangeAspect="1"/>
          </p:cNvPicPr>
          <p:nvPr/>
        </p:nvPicPr>
        <p:blipFill>
          <a:blip r:embed="rId2"/>
          <a:stretch>
            <a:fillRect/>
          </a:stretch>
        </p:blipFill>
        <p:spPr>
          <a:xfrm>
            <a:off x="2666288" y="2728562"/>
            <a:ext cx="6221338" cy="3377737"/>
          </a:xfrm>
          <a:prstGeom prst="rect">
            <a:avLst/>
          </a:prstGeom>
        </p:spPr>
      </p:pic>
      <p:sp>
        <p:nvSpPr>
          <p:cNvPr id="7" name="Footer Placeholder 4">
            <a:extLst>
              <a:ext uri="{FF2B5EF4-FFF2-40B4-BE49-F238E27FC236}">
                <a16:creationId xmlns:a16="http://schemas.microsoft.com/office/drawing/2014/main" id="{8C7ADCBF-90C3-7411-6A72-59F267CCC195}"/>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1289862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8BD95-D68B-EDE6-B9D4-3211543C4C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A4A3A7-3661-4C6F-3EFC-32A75DA65833}"/>
              </a:ext>
            </a:extLst>
          </p:cNvPr>
          <p:cNvSpPr>
            <a:spLocks noGrp="1"/>
          </p:cNvSpPr>
          <p:nvPr>
            <p:ph type="title"/>
          </p:nvPr>
        </p:nvSpPr>
        <p:spPr>
          <a:xfrm>
            <a:off x="457200" y="182880"/>
            <a:ext cx="8598310" cy="914400"/>
          </a:xfrm>
        </p:spPr>
        <p:txBody>
          <a:bodyPr/>
          <a:lstStyle/>
          <a:p>
            <a:r>
              <a:rPr lang="en-US" dirty="0"/>
              <a:t>Character </a:t>
            </a:r>
            <a:r>
              <a:rPr lang="en-US" b="1" i="0" dirty="0">
                <a:effectLst/>
                <a:latin typeface="Merriweather Web"/>
              </a:rPr>
              <a:t>Height</a:t>
            </a:r>
            <a:endParaRPr lang="en-US" dirty="0"/>
          </a:p>
        </p:txBody>
      </p:sp>
      <p:sp>
        <p:nvSpPr>
          <p:cNvPr id="3" name="TextBox 2">
            <a:extLst>
              <a:ext uri="{FF2B5EF4-FFF2-40B4-BE49-F238E27FC236}">
                <a16:creationId xmlns:a16="http://schemas.microsoft.com/office/drawing/2014/main" id="{949C955F-2774-5AB8-6B5A-8EF1BA326A32}"/>
              </a:ext>
            </a:extLst>
          </p:cNvPr>
          <p:cNvSpPr txBox="1"/>
          <p:nvPr/>
        </p:nvSpPr>
        <p:spPr>
          <a:xfrm>
            <a:off x="833737" y="1382359"/>
            <a:ext cx="10058400" cy="923330"/>
          </a:xfrm>
          <a:prstGeom prst="rect">
            <a:avLst/>
          </a:prstGeom>
          <a:noFill/>
        </p:spPr>
        <p:txBody>
          <a:bodyPr wrap="square" rtlCol="0">
            <a:spAutoFit/>
          </a:bodyPr>
          <a:lstStyle/>
          <a:p>
            <a:pPr algn="l"/>
            <a:r>
              <a:rPr lang="en-US" b="0" i="0" dirty="0">
                <a:solidFill>
                  <a:srgbClr val="1B1B1B"/>
                </a:solidFill>
                <a:effectLst/>
                <a:latin typeface="Source Sans Pro Web"/>
              </a:rPr>
              <a:t>The minimum height of characters is based on their height above the finish floor and the horizontal viewing distance.  Horizontal viewing distance is the distance between the character and an obstruction preventing further approach to the sign.</a:t>
            </a:r>
          </a:p>
        </p:txBody>
      </p:sp>
      <p:graphicFrame>
        <p:nvGraphicFramePr>
          <p:cNvPr id="2" name="Table 1">
            <a:extLst>
              <a:ext uri="{FF2B5EF4-FFF2-40B4-BE49-F238E27FC236}">
                <a16:creationId xmlns:a16="http://schemas.microsoft.com/office/drawing/2014/main" id="{A6B83C67-C3FC-C8E4-88A3-4D23746E6A4A}"/>
              </a:ext>
            </a:extLst>
          </p:cNvPr>
          <p:cNvGraphicFramePr>
            <a:graphicFrameLocks noGrp="1"/>
          </p:cNvGraphicFramePr>
          <p:nvPr>
            <p:extLst>
              <p:ext uri="{D42A27DB-BD31-4B8C-83A1-F6EECF244321}">
                <p14:modId xmlns:p14="http://schemas.microsoft.com/office/powerpoint/2010/main" val="1368727225"/>
              </p:ext>
            </p:extLst>
          </p:nvPr>
        </p:nvGraphicFramePr>
        <p:xfrm>
          <a:off x="1287799" y="2444096"/>
          <a:ext cx="8680392" cy="3383280"/>
        </p:xfrm>
        <a:graphic>
          <a:graphicData uri="http://schemas.openxmlformats.org/drawingml/2006/table">
            <a:tbl>
              <a:tblPr/>
              <a:tblGrid>
                <a:gridCol w="2893464">
                  <a:extLst>
                    <a:ext uri="{9D8B030D-6E8A-4147-A177-3AD203B41FA5}">
                      <a16:colId xmlns:a16="http://schemas.microsoft.com/office/drawing/2014/main" val="1389078344"/>
                    </a:ext>
                  </a:extLst>
                </a:gridCol>
                <a:gridCol w="2893464">
                  <a:extLst>
                    <a:ext uri="{9D8B030D-6E8A-4147-A177-3AD203B41FA5}">
                      <a16:colId xmlns:a16="http://schemas.microsoft.com/office/drawing/2014/main" val="3083471597"/>
                    </a:ext>
                  </a:extLst>
                </a:gridCol>
                <a:gridCol w="2893464">
                  <a:extLst>
                    <a:ext uri="{9D8B030D-6E8A-4147-A177-3AD203B41FA5}">
                      <a16:colId xmlns:a16="http://schemas.microsoft.com/office/drawing/2014/main" val="1924755142"/>
                    </a:ext>
                  </a:extLst>
                </a:gridCol>
              </a:tblGrid>
              <a:tr h="322686">
                <a:tc>
                  <a:txBody>
                    <a:bodyPr/>
                    <a:lstStyle/>
                    <a:p>
                      <a:r>
                        <a:rPr lang="en-US" sz="1800" b="1">
                          <a:solidFill>
                            <a:srgbClr val="1B1B1B"/>
                          </a:solidFill>
                          <a:effectLst/>
                        </a:rPr>
                        <a:t>Height</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DFE1E2"/>
                    </a:solidFill>
                  </a:tcPr>
                </a:tc>
                <a:tc>
                  <a:txBody>
                    <a:bodyPr/>
                    <a:lstStyle/>
                    <a:p>
                      <a:r>
                        <a:rPr lang="en-US" sz="1800" b="1">
                          <a:solidFill>
                            <a:srgbClr val="1B1B1B"/>
                          </a:solidFill>
                          <a:effectLst/>
                        </a:rPr>
                        <a:t>Viewing Distance</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DFE1E2"/>
                    </a:solidFill>
                  </a:tcPr>
                </a:tc>
                <a:tc>
                  <a:txBody>
                    <a:bodyPr/>
                    <a:lstStyle/>
                    <a:p>
                      <a:r>
                        <a:rPr lang="en-US" sz="1800" b="1">
                          <a:solidFill>
                            <a:srgbClr val="1B1B1B"/>
                          </a:solidFill>
                          <a:effectLst/>
                        </a:rPr>
                        <a:t>Min. Character Height</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DFE1E2"/>
                    </a:solidFill>
                  </a:tcPr>
                </a:tc>
                <a:extLst>
                  <a:ext uri="{0D108BD9-81ED-4DB2-BD59-A6C34878D82A}">
                    <a16:rowId xmlns:a16="http://schemas.microsoft.com/office/drawing/2014/main" val="3690078393"/>
                  </a:ext>
                </a:extLst>
              </a:tr>
              <a:tr h="322686">
                <a:tc rowSpan="2">
                  <a:txBody>
                    <a:bodyPr/>
                    <a:lstStyle/>
                    <a:p>
                      <a:pPr algn="r"/>
                      <a:r>
                        <a:rPr lang="en-US" sz="1800" b="0">
                          <a:solidFill>
                            <a:srgbClr val="1B1B1B"/>
                          </a:solidFill>
                          <a:effectLst/>
                        </a:rPr>
                        <a:t>40″ – 70″</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0F0F0"/>
                    </a:solidFill>
                  </a:tcPr>
                </a:tc>
                <a:tc>
                  <a:txBody>
                    <a:bodyPr/>
                    <a:lstStyle/>
                    <a:p>
                      <a:pPr algn="r"/>
                      <a:r>
                        <a:rPr lang="en-US" sz="1800" b="0">
                          <a:solidFill>
                            <a:srgbClr val="1B1B1B"/>
                          </a:solidFill>
                          <a:effectLst/>
                        </a:rPr>
                        <a:t>under 6′</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0F0F0"/>
                    </a:solidFill>
                  </a:tcPr>
                </a:tc>
                <a:tc>
                  <a:txBody>
                    <a:bodyPr/>
                    <a:lstStyle/>
                    <a:p>
                      <a:pPr algn="r"/>
                      <a:r>
                        <a:rPr lang="en-US" sz="1800" b="0">
                          <a:solidFill>
                            <a:srgbClr val="1B1B1B"/>
                          </a:solidFill>
                          <a:effectLst/>
                        </a:rPr>
                        <a:t>5/8″</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0F0F0"/>
                    </a:solidFill>
                  </a:tcPr>
                </a:tc>
                <a:extLst>
                  <a:ext uri="{0D108BD9-81ED-4DB2-BD59-A6C34878D82A}">
                    <a16:rowId xmlns:a16="http://schemas.microsoft.com/office/drawing/2014/main" val="2622724315"/>
                  </a:ext>
                </a:extLst>
              </a:tr>
              <a:tr h="564701">
                <a:tc vMerge="1">
                  <a:txBody>
                    <a:bodyPr/>
                    <a:lstStyle/>
                    <a:p>
                      <a:endParaRPr lang="en-US"/>
                    </a:p>
                  </a:txBody>
                  <a:tcPr/>
                </a:tc>
                <a:tc>
                  <a:txBody>
                    <a:bodyPr/>
                    <a:lstStyle/>
                    <a:p>
                      <a:pPr algn="r"/>
                      <a:r>
                        <a:rPr lang="en-US" sz="1800" b="0">
                          <a:effectLst/>
                        </a:rPr>
                        <a:t>6′ or more</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FFFFF"/>
                    </a:solidFill>
                  </a:tcPr>
                </a:tc>
                <a:tc>
                  <a:txBody>
                    <a:bodyPr/>
                    <a:lstStyle/>
                    <a:p>
                      <a:pPr algn="r"/>
                      <a:r>
                        <a:rPr lang="en-US" sz="1800" b="0">
                          <a:effectLst/>
                        </a:rPr>
                        <a:t>5/8″ + 1/8″ per foot of viewing distance above 6’</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1974143036"/>
                  </a:ext>
                </a:extLst>
              </a:tr>
              <a:tr h="322686">
                <a:tc rowSpan="2">
                  <a:txBody>
                    <a:bodyPr/>
                    <a:lstStyle/>
                    <a:p>
                      <a:pPr algn="r"/>
                      <a:r>
                        <a:rPr lang="en-US" sz="1800" b="0">
                          <a:solidFill>
                            <a:srgbClr val="1B1B1B"/>
                          </a:solidFill>
                          <a:effectLst/>
                        </a:rPr>
                        <a:t>above 70″ to 10′</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0F0F0"/>
                    </a:solidFill>
                  </a:tcPr>
                </a:tc>
                <a:tc>
                  <a:txBody>
                    <a:bodyPr/>
                    <a:lstStyle/>
                    <a:p>
                      <a:pPr algn="r"/>
                      <a:r>
                        <a:rPr lang="en-US" sz="1800" b="0">
                          <a:solidFill>
                            <a:srgbClr val="1B1B1B"/>
                          </a:solidFill>
                          <a:effectLst/>
                        </a:rPr>
                        <a:t>under 15′</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0F0F0"/>
                    </a:solidFill>
                  </a:tcPr>
                </a:tc>
                <a:tc>
                  <a:txBody>
                    <a:bodyPr/>
                    <a:lstStyle/>
                    <a:p>
                      <a:pPr algn="r"/>
                      <a:r>
                        <a:rPr lang="en-US" sz="1800" b="0">
                          <a:solidFill>
                            <a:srgbClr val="1B1B1B"/>
                          </a:solidFill>
                          <a:effectLst/>
                        </a:rPr>
                        <a:t>2″</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0F0F0"/>
                    </a:solidFill>
                  </a:tcPr>
                </a:tc>
                <a:extLst>
                  <a:ext uri="{0D108BD9-81ED-4DB2-BD59-A6C34878D82A}">
                    <a16:rowId xmlns:a16="http://schemas.microsoft.com/office/drawing/2014/main" val="2068531672"/>
                  </a:ext>
                </a:extLst>
              </a:tr>
              <a:tr h="564701">
                <a:tc vMerge="1">
                  <a:txBody>
                    <a:bodyPr/>
                    <a:lstStyle/>
                    <a:p>
                      <a:endParaRPr lang="en-US"/>
                    </a:p>
                  </a:txBody>
                  <a:tcPr/>
                </a:tc>
                <a:tc>
                  <a:txBody>
                    <a:bodyPr/>
                    <a:lstStyle/>
                    <a:p>
                      <a:pPr algn="r"/>
                      <a:r>
                        <a:rPr lang="en-US" sz="1800" b="0">
                          <a:effectLst/>
                        </a:rPr>
                        <a:t>15′ or more</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FFFFF"/>
                    </a:solidFill>
                  </a:tcPr>
                </a:tc>
                <a:tc>
                  <a:txBody>
                    <a:bodyPr/>
                    <a:lstStyle/>
                    <a:p>
                      <a:pPr algn="r"/>
                      <a:r>
                        <a:rPr lang="en-US" sz="1800" b="0">
                          <a:effectLst/>
                        </a:rPr>
                        <a:t>2″ + 1/8″ per foot of viewing distance above 15′</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3848971213"/>
                  </a:ext>
                </a:extLst>
              </a:tr>
              <a:tr h="322686">
                <a:tc rowSpan="2">
                  <a:txBody>
                    <a:bodyPr/>
                    <a:lstStyle/>
                    <a:p>
                      <a:pPr algn="r"/>
                      <a:r>
                        <a:rPr lang="en-US" sz="1800" b="0">
                          <a:solidFill>
                            <a:srgbClr val="1B1B1B"/>
                          </a:solidFill>
                          <a:effectLst/>
                        </a:rPr>
                        <a:t>above 10′</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0F0F0"/>
                    </a:solidFill>
                  </a:tcPr>
                </a:tc>
                <a:tc>
                  <a:txBody>
                    <a:bodyPr/>
                    <a:lstStyle/>
                    <a:p>
                      <a:pPr algn="r"/>
                      <a:r>
                        <a:rPr lang="en-US" sz="1800" b="0">
                          <a:solidFill>
                            <a:srgbClr val="1B1B1B"/>
                          </a:solidFill>
                          <a:effectLst/>
                        </a:rPr>
                        <a:t>under 21′</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0F0F0"/>
                    </a:solidFill>
                  </a:tcPr>
                </a:tc>
                <a:tc>
                  <a:txBody>
                    <a:bodyPr/>
                    <a:lstStyle/>
                    <a:p>
                      <a:pPr algn="r"/>
                      <a:r>
                        <a:rPr lang="en-US" sz="1800" b="0">
                          <a:solidFill>
                            <a:srgbClr val="1B1B1B"/>
                          </a:solidFill>
                          <a:effectLst/>
                        </a:rPr>
                        <a:t>3″</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0F0F0"/>
                    </a:solidFill>
                  </a:tcPr>
                </a:tc>
                <a:extLst>
                  <a:ext uri="{0D108BD9-81ED-4DB2-BD59-A6C34878D82A}">
                    <a16:rowId xmlns:a16="http://schemas.microsoft.com/office/drawing/2014/main" val="1695920403"/>
                  </a:ext>
                </a:extLst>
              </a:tr>
              <a:tr h="564701">
                <a:tc vMerge="1">
                  <a:txBody>
                    <a:bodyPr/>
                    <a:lstStyle/>
                    <a:p>
                      <a:endParaRPr lang="en-US"/>
                    </a:p>
                  </a:txBody>
                  <a:tcPr/>
                </a:tc>
                <a:tc>
                  <a:txBody>
                    <a:bodyPr/>
                    <a:lstStyle/>
                    <a:p>
                      <a:pPr algn="r"/>
                      <a:r>
                        <a:rPr lang="en-US" sz="1800" b="0">
                          <a:effectLst/>
                        </a:rPr>
                        <a:t>21′ or more</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FFFFF"/>
                    </a:solidFill>
                  </a:tcPr>
                </a:tc>
                <a:tc>
                  <a:txBody>
                    <a:bodyPr/>
                    <a:lstStyle/>
                    <a:p>
                      <a:pPr algn="r"/>
                      <a:r>
                        <a:rPr lang="en-US" sz="1800" b="0" dirty="0">
                          <a:effectLst/>
                        </a:rPr>
                        <a:t>3″ + 1/8″ per foot of viewing distance above 21′</a:t>
                      </a:r>
                    </a:p>
                  </a:txBody>
                  <a:tcPr anchor="ctr">
                    <a:lnL w="9525" cap="flat" cmpd="sng" algn="ctr">
                      <a:solidFill>
                        <a:srgbClr val="1B1B1B"/>
                      </a:solidFill>
                      <a:prstDash val="solid"/>
                      <a:round/>
                      <a:headEnd type="none" w="med" len="med"/>
                      <a:tailEnd type="none" w="med" len="med"/>
                    </a:lnL>
                    <a:lnR w="9525" cap="flat" cmpd="sng" algn="ctr">
                      <a:solidFill>
                        <a:srgbClr val="1B1B1B"/>
                      </a:solidFill>
                      <a:prstDash val="solid"/>
                      <a:round/>
                      <a:headEnd type="none" w="med" len="med"/>
                      <a:tailEnd type="none" w="med" len="med"/>
                    </a:lnR>
                    <a:lnT w="9525" cap="flat" cmpd="sng" algn="ctr">
                      <a:solidFill>
                        <a:srgbClr val="1B1B1B"/>
                      </a:solidFill>
                      <a:prstDash val="solid"/>
                      <a:round/>
                      <a:headEnd type="none" w="med" len="med"/>
                      <a:tailEnd type="none" w="med" len="med"/>
                    </a:lnT>
                    <a:lnB w="9525" cap="flat" cmpd="sng" algn="ctr">
                      <a:solidFill>
                        <a:srgbClr val="1B1B1B"/>
                      </a:solidFill>
                      <a:prstDash val="solid"/>
                      <a:round/>
                      <a:headEnd type="none" w="med" len="med"/>
                      <a:tailEnd type="none" w="med" len="med"/>
                    </a:lnB>
                    <a:solidFill>
                      <a:srgbClr val="FFFFFF"/>
                    </a:solidFill>
                  </a:tcPr>
                </a:tc>
                <a:extLst>
                  <a:ext uri="{0D108BD9-81ED-4DB2-BD59-A6C34878D82A}">
                    <a16:rowId xmlns:a16="http://schemas.microsoft.com/office/drawing/2014/main" val="242110127"/>
                  </a:ext>
                </a:extLst>
              </a:tr>
            </a:tbl>
          </a:graphicData>
        </a:graphic>
      </p:graphicFrame>
      <p:sp>
        <p:nvSpPr>
          <p:cNvPr id="6" name="Rectangle 1">
            <a:extLst>
              <a:ext uri="{FF2B5EF4-FFF2-40B4-BE49-F238E27FC236}">
                <a16:creationId xmlns:a16="http://schemas.microsoft.com/office/drawing/2014/main" id="{AD648B9D-CEDD-C3A9-0461-2ADF9FF3158E}"/>
              </a:ext>
            </a:extLst>
          </p:cNvPr>
          <p:cNvSpPr>
            <a:spLocks noChangeArrowheads="1"/>
          </p:cNvSpPr>
          <p:nvPr/>
        </p:nvSpPr>
        <p:spPr bwMode="auto">
          <a:xfrm flipV="1">
            <a:off x="1287799" y="1745518"/>
            <a:ext cx="10215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Footer Placeholder 4">
            <a:extLst>
              <a:ext uri="{FF2B5EF4-FFF2-40B4-BE49-F238E27FC236}">
                <a16:creationId xmlns:a16="http://schemas.microsoft.com/office/drawing/2014/main" id="{9B7ACA30-AE34-3DF9-31AE-6DB4D7C264B9}"/>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164055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DD5A4-BE18-9B0D-9C37-0AC86F7870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3FF89D-18FD-CEF7-7884-8827012CC938}"/>
              </a:ext>
            </a:extLst>
          </p:cNvPr>
          <p:cNvSpPr>
            <a:spLocks noGrp="1"/>
          </p:cNvSpPr>
          <p:nvPr>
            <p:ph type="title"/>
          </p:nvPr>
        </p:nvSpPr>
        <p:spPr>
          <a:xfrm>
            <a:off x="457200" y="182880"/>
            <a:ext cx="8598310" cy="914400"/>
          </a:xfrm>
        </p:spPr>
        <p:txBody>
          <a:bodyPr/>
          <a:lstStyle/>
          <a:p>
            <a:r>
              <a:rPr lang="en-US" dirty="0"/>
              <a:t>Installation Height and Location</a:t>
            </a:r>
          </a:p>
        </p:txBody>
      </p:sp>
      <p:sp>
        <p:nvSpPr>
          <p:cNvPr id="3" name="TextBox 2">
            <a:extLst>
              <a:ext uri="{FF2B5EF4-FFF2-40B4-BE49-F238E27FC236}">
                <a16:creationId xmlns:a16="http://schemas.microsoft.com/office/drawing/2014/main" id="{FCBC6A12-7C39-31F1-61D6-75C496F99F11}"/>
              </a:ext>
            </a:extLst>
          </p:cNvPr>
          <p:cNvSpPr txBox="1"/>
          <p:nvPr/>
        </p:nvSpPr>
        <p:spPr>
          <a:xfrm>
            <a:off x="833737" y="1382359"/>
            <a:ext cx="10058400" cy="1477328"/>
          </a:xfrm>
          <a:prstGeom prst="rect">
            <a:avLst/>
          </a:prstGeom>
          <a:noFill/>
        </p:spPr>
        <p:txBody>
          <a:bodyPr wrap="square" rtlCol="0">
            <a:spAutoFit/>
          </a:bodyPr>
          <a:lstStyle/>
          <a:p>
            <a:pPr algn="l"/>
            <a:r>
              <a:rPr lang="en-US" b="0" i="0" dirty="0">
                <a:solidFill>
                  <a:srgbClr val="1B1B1B"/>
                </a:solidFill>
                <a:effectLst/>
                <a:latin typeface="Source Sans Pro Web"/>
              </a:rPr>
              <a:t>Raised characters and braille on signs must be located 48 inches minimum above the finish floor or ground surface, measured from the baseline of the lowest tactile character, and 60 inches maximum above the finish floor or ground surface, measured from the baseline of the highest tactile character.  This location is convenient for tactile reading.</a:t>
            </a:r>
          </a:p>
          <a:p>
            <a:pPr algn="l"/>
            <a:endParaRPr lang="en-US" b="0" i="0" dirty="0">
              <a:solidFill>
                <a:srgbClr val="1B1B1B"/>
              </a:solidFill>
              <a:effectLst/>
              <a:latin typeface="Source Sans Pro Web"/>
            </a:endParaRPr>
          </a:p>
        </p:txBody>
      </p:sp>
      <p:sp>
        <p:nvSpPr>
          <p:cNvPr id="6" name="Rectangle 1">
            <a:extLst>
              <a:ext uri="{FF2B5EF4-FFF2-40B4-BE49-F238E27FC236}">
                <a16:creationId xmlns:a16="http://schemas.microsoft.com/office/drawing/2014/main" id="{3B5AF11D-CCEE-59D1-897F-61E0D1987F72}"/>
              </a:ext>
            </a:extLst>
          </p:cNvPr>
          <p:cNvSpPr>
            <a:spLocks noChangeArrowheads="1"/>
          </p:cNvSpPr>
          <p:nvPr/>
        </p:nvSpPr>
        <p:spPr bwMode="auto">
          <a:xfrm flipV="1">
            <a:off x="1287799" y="1745518"/>
            <a:ext cx="10215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266" name="Picture 2">
            <a:extLst>
              <a:ext uri="{FF2B5EF4-FFF2-40B4-BE49-F238E27FC236}">
                <a16:creationId xmlns:a16="http://schemas.microsoft.com/office/drawing/2014/main" id="{91E0941B-E584-8B81-80DB-E12965297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982" y="2783136"/>
            <a:ext cx="5934970" cy="336603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89889BC4-F7E8-2E3F-5FBD-B6FC4C24E99A}"/>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t>February 2025</a:t>
            </a:r>
            <a:endParaRPr lang="en-US" dirty="0"/>
          </a:p>
        </p:txBody>
      </p:sp>
    </p:spTree>
    <p:extLst>
      <p:ext uri="{BB962C8B-B14F-4D97-AF65-F5344CB8AC3E}">
        <p14:creationId xmlns:p14="http://schemas.microsoft.com/office/powerpoint/2010/main" val="14666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A8E51-0ADE-5F79-EE52-0E4BAC05DE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CA1522D-DBBE-4C8F-8236-F971B9B3B3F1}"/>
              </a:ext>
            </a:extLst>
          </p:cNvPr>
          <p:cNvSpPr>
            <a:spLocks noGrp="1"/>
          </p:cNvSpPr>
          <p:nvPr>
            <p:ph type="title"/>
          </p:nvPr>
        </p:nvSpPr>
        <p:spPr>
          <a:xfrm>
            <a:off x="457200" y="182880"/>
            <a:ext cx="8598310" cy="914400"/>
          </a:xfrm>
        </p:spPr>
        <p:txBody>
          <a:bodyPr/>
          <a:lstStyle/>
          <a:p>
            <a:r>
              <a:rPr lang="en-US" dirty="0"/>
              <a:t>Installation Height and Location</a:t>
            </a:r>
          </a:p>
        </p:txBody>
      </p:sp>
      <p:sp>
        <p:nvSpPr>
          <p:cNvPr id="3" name="TextBox 2">
            <a:extLst>
              <a:ext uri="{FF2B5EF4-FFF2-40B4-BE49-F238E27FC236}">
                <a16:creationId xmlns:a16="http://schemas.microsoft.com/office/drawing/2014/main" id="{45D18A69-B3C0-770C-B269-64D36296F612}"/>
              </a:ext>
            </a:extLst>
          </p:cNvPr>
          <p:cNvSpPr txBox="1"/>
          <p:nvPr/>
        </p:nvSpPr>
        <p:spPr>
          <a:xfrm>
            <a:off x="833737" y="1382359"/>
            <a:ext cx="10058400" cy="2031325"/>
          </a:xfrm>
          <a:prstGeom prst="rect">
            <a:avLst/>
          </a:prstGeom>
          <a:noFill/>
        </p:spPr>
        <p:txBody>
          <a:bodyPr wrap="square" rtlCol="0">
            <a:spAutoFit/>
          </a:bodyPr>
          <a:lstStyle/>
          <a:p>
            <a:pPr algn="l"/>
            <a:r>
              <a:rPr lang="en-US" b="0" i="0" dirty="0">
                <a:solidFill>
                  <a:srgbClr val="1B1B1B"/>
                </a:solidFill>
                <a:effectLst/>
                <a:latin typeface="Source Sans Pro Web"/>
              </a:rPr>
              <a:t>A clear floor space 18 inches minimum by 18 inches minimum must be centered on the tactile characters. This placement of the clear floor space provides unobstructed standing space at the sign for reading by touch. This space must be free of any protrusions to a height of 80 inches. For safety, the space must be located beyond the arc of any door swing to a 45° open position. This effectively sets a minimum, but not an absolute, distance of tactile signs from out-swinging doors. While the clear floor space must be centered on the tactile characters, signs can be located varying distances beyond the door swing.</a:t>
            </a:r>
          </a:p>
        </p:txBody>
      </p:sp>
      <p:sp>
        <p:nvSpPr>
          <p:cNvPr id="6" name="Rectangle 1">
            <a:extLst>
              <a:ext uri="{FF2B5EF4-FFF2-40B4-BE49-F238E27FC236}">
                <a16:creationId xmlns:a16="http://schemas.microsoft.com/office/drawing/2014/main" id="{852C61A1-FDA5-BFA7-F89F-73027570818C}"/>
              </a:ext>
            </a:extLst>
          </p:cNvPr>
          <p:cNvSpPr>
            <a:spLocks noChangeArrowheads="1"/>
          </p:cNvSpPr>
          <p:nvPr/>
        </p:nvSpPr>
        <p:spPr bwMode="auto">
          <a:xfrm flipV="1">
            <a:off x="1287799" y="1745518"/>
            <a:ext cx="10215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290" name="Picture 2" descr="Door with adjacent sign and square on ground next to door frame centered to the sign.">
            <a:extLst>
              <a:ext uri="{FF2B5EF4-FFF2-40B4-BE49-F238E27FC236}">
                <a16:creationId xmlns:a16="http://schemas.microsoft.com/office/drawing/2014/main" id="{07835E7D-4261-0D10-FDCE-4D9C3480C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398" y="3444317"/>
            <a:ext cx="2355112" cy="287566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Woman standing in square on ground tactilely reading sign beyond swing of door open 45 degrees.">
            <a:extLst>
              <a:ext uri="{FF2B5EF4-FFF2-40B4-BE49-F238E27FC236}">
                <a16:creationId xmlns:a16="http://schemas.microsoft.com/office/drawing/2014/main" id="{471C497E-C740-8447-D4D9-25FACB3EC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825" y="3455241"/>
            <a:ext cx="3631852" cy="28756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E8CCED-DA2F-AF37-FC42-05D03855E2A7}"/>
              </a:ext>
            </a:extLst>
          </p:cNvPr>
          <p:cNvSpPr txBox="1"/>
          <p:nvPr/>
        </p:nvSpPr>
        <p:spPr>
          <a:xfrm>
            <a:off x="2754594" y="6372458"/>
            <a:ext cx="3341406" cy="230832"/>
          </a:xfrm>
          <a:prstGeom prst="rect">
            <a:avLst/>
          </a:prstGeom>
          <a:noFill/>
        </p:spPr>
        <p:txBody>
          <a:bodyPr wrap="square" rtlCol="0">
            <a:spAutoFit/>
          </a:bodyPr>
          <a:lstStyle/>
          <a:p>
            <a:r>
              <a:rPr lang="en-US" sz="900" b="1" i="1" dirty="0">
                <a:solidFill>
                  <a:srgbClr val="1B1B1B"/>
                </a:solidFill>
                <a:effectLst/>
                <a:latin typeface="Source Sans Pro Web"/>
              </a:rPr>
              <a:t>18″ x 18″ clear floor space centered on tactile characters</a:t>
            </a:r>
            <a:endParaRPr lang="en-US" sz="900" dirty="0"/>
          </a:p>
        </p:txBody>
      </p:sp>
      <p:sp>
        <p:nvSpPr>
          <p:cNvPr id="5" name="TextBox 4">
            <a:extLst>
              <a:ext uri="{FF2B5EF4-FFF2-40B4-BE49-F238E27FC236}">
                <a16:creationId xmlns:a16="http://schemas.microsoft.com/office/drawing/2014/main" id="{34E8A7E0-33F4-0A9B-1C3D-F9E1FE65ABA7}"/>
              </a:ext>
            </a:extLst>
          </p:cNvPr>
          <p:cNvSpPr txBox="1"/>
          <p:nvPr/>
        </p:nvSpPr>
        <p:spPr>
          <a:xfrm>
            <a:off x="9238516" y="4466152"/>
            <a:ext cx="2264636" cy="646331"/>
          </a:xfrm>
          <a:prstGeom prst="rect">
            <a:avLst/>
          </a:prstGeom>
          <a:noFill/>
        </p:spPr>
        <p:txBody>
          <a:bodyPr wrap="square" rtlCol="0">
            <a:spAutoFit/>
          </a:bodyPr>
          <a:lstStyle/>
          <a:p>
            <a:r>
              <a:rPr lang="en-US" sz="900" b="1" i="1" dirty="0">
                <a:solidFill>
                  <a:srgbClr val="1B1B1B"/>
                </a:solidFill>
                <a:effectLst/>
                <a:latin typeface="Source Sans Pro Web"/>
              </a:rPr>
              <a:t>This clear floor space must be beyond the swing of any door from a closed position to a 45° open position.</a:t>
            </a:r>
            <a:endParaRPr lang="en-US" sz="900" dirty="0"/>
          </a:p>
        </p:txBody>
      </p:sp>
      <p:sp>
        <p:nvSpPr>
          <p:cNvPr id="7" name="Footer Placeholder 4">
            <a:extLst>
              <a:ext uri="{FF2B5EF4-FFF2-40B4-BE49-F238E27FC236}">
                <a16:creationId xmlns:a16="http://schemas.microsoft.com/office/drawing/2014/main" id="{1BD9521A-B76A-9CC3-ABBD-9C33704BE736}"/>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t>February 2025</a:t>
            </a:r>
            <a:endParaRPr lang="en-US" dirty="0"/>
          </a:p>
        </p:txBody>
      </p:sp>
    </p:spTree>
    <p:extLst>
      <p:ext uri="{BB962C8B-B14F-4D97-AF65-F5344CB8AC3E}">
        <p14:creationId xmlns:p14="http://schemas.microsoft.com/office/powerpoint/2010/main" val="109630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B73D7-8E38-8D7C-AD25-822F3CCD4E5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A7C8FD-DF8C-91B2-55D8-8C960AD25358}"/>
              </a:ext>
            </a:extLst>
          </p:cNvPr>
          <p:cNvSpPr>
            <a:spLocks noGrp="1"/>
          </p:cNvSpPr>
          <p:nvPr>
            <p:ph type="title"/>
          </p:nvPr>
        </p:nvSpPr>
        <p:spPr>
          <a:xfrm>
            <a:off x="457200" y="182880"/>
            <a:ext cx="8598310" cy="914400"/>
          </a:xfrm>
        </p:spPr>
        <p:txBody>
          <a:bodyPr/>
          <a:lstStyle/>
          <a:p>
            <a:r>
              <a:rPr lang="en-US" dirty="0"/>
              <a:t>Location at Doors</a:t>
            </a:r>
          </a:p>
        </p:txBody>
      </p:sp>
      <p:sp>
        <p:nvSpPr>
          <p:cNvPr id="3" name="TextBox 2">
            <a:extLst>
              <a:ext uri="{FF2B5EF4-FFF2-40B4-BE49-F238E27FC236}">
                <a16:creationId xmlns:a16="http://schemas.microsoft.com/office/drawing/2014/main" id="{53F60F46-423F-64B4-4E26-B5096967F6F9}"/>
              </a:ext>
            </a:extLst>
          </p:cNvPr>
          <p:cNvSpPr txBox="1"/>
          <p:nvPr/>
        </p:nvSpPr>
        <p:spPr>
          <a:xfrm>
            <a:off x="833737" y="1382359"/>
            <a:ext cx="10058400" cy="923330"/>
          </a:xfrm>
          <a:prstGeom prst="rect">
            <a:avLst/>
          </a:prstGeom>
          <a:noFill/>
        </p:spPr>
        <p:txBody>
          <a:bodyPr wrap="square" rtlCol="0">
            <a:spAutoFit/>
          </a:bodyPr>
          <a:lstStyle/>
          <a:p>
            <a:pPr algn="l"/>
            <a:r>
              <a:rPr lang="en-US" b="0" i="0" dirty="0">
                <a:solidFill>
                  <a:srgbClr val="1B1B1B"/>
                </a:solidFill>
                <a:effectLst/>
                <a:latin typeface="Source Sans Pro Web"/>
              </a:rPr>
              <a:t>At single doors, tactile signs must be located alongside the door on the latch side.  They are permitted on the push side of doors equipped with closers that do not have devices to keep them open.</a:t>
            </a:r>
          </a:p>
        </p:txBody>
      </p:sp>
      <p:sp>
        <p:nvSpPr>
          <p:cNvPr id="6" name="Rectangle 1">
            <a:extLst>
              <a:ext uri="{FF2B5EF4-FFF2-40B4-BE49-F238E27FC236}">
                <a16:creationId xmlns:a16="http://schemas.microsoft.com/office/drawing/2014/main" id="{9994CFA6-B55D-89E5-9BC3-C4CA1E6988D4}"/>
              </a:ext>
            </a:extLst>
          </p:cNvPr>
          <p:cNvSpPr>
            <a:spLocks noChangeArrowheads="1"/>
          </p:cNvSpPr>
          <p:nvPr/>
        </p:nvSpPr>
        <p:spPr bwMode="auto">
          <a:xfrm flipV="1">
            <a:off x="1287799" y="1745518"/>
            <a:ext cx="10215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7C050B26-4AC9-403A-655F-B26BF991501C}"/>
              </a:ext>
            </a:extLst>
          </p:cNvPr>
          <p:cNvSpPr txBox="1"/>
          <p:nvPr/>
        </p:nvSpPr>
        <p:spPr>
          <a:xfrm>
            <a:off x="2227109" y="6002501"/>
            <a:ext cx="3341406" cy="230832"/>
          </a:xfrm>
          <a:prstGeom prst="rect">
            <a:avLst/>
          </a:prstGeom>
          <a:noFill/>
        </p:spPr>
        <p:txBody>
          <a:bodyPr wrap="square" rtlCol="0">
            <a:spAutoFit/>
          </a:bodyPr>
          <a:lstStyle/>
          <a:p>
            <a:r>
              <a:rPr lang="en-US" sz="900" b="1" i="1" dirty="0">
                <a:solidFill>
                  <a:srgbClr val="1B1B1B"/>
                </a:solidFill>
                <a:effectLst/>
                <a:latin typeface="Source Sans Pro Web"/>
              </a:rPr>
              <a:t>18″ x 18″ clear floor space centered on tactile characters</a:t>
            </a:r>
            <a:endParaRPr lang="en-US" sz="900" dirty="0"/>
          </a:p>
        </p:txBody>
      </p:sp>
      <p:sp>
        <p:nvSpPr>
          <p:cNvPr id="5" name="TextBox 4">
            <a:extLst>
              <a:ext uri="{FF2B5EF4-FFF2-40B4-BE49-F238E27FC236}">
                <a16:creationId xmlns:a16="http://schemas.microsoft.com/office/drawing/2014/main" id="{2CF1BE3A-D9C8-C58C-82DD-342229AFBE54}"/>
              </a:ext>
            </a:extLst>
          </p:cNvPr>
          <p:cNvSpPr txBox="1"/>
          <p:nvPr/>
        </p:nvSpPr>
        <p:spPr>
          <a:xfrm>
            <a:off x="6608158" y="5975582"/>
            <a:ext cx="2981409" cy="230832"/>
          </a:xfrm>
          <a:prstGeom prst="rect">
            <a:avLst/>
          </a:prstGeom>
          <a:noFill/>
        </p:spPr>
        <p:txBody>
          <a:bodyPr wrap="square" rtlCol="0">
            <a:spAutoFit/>
          </a:bodyPr>
          <a:lstStyle/>
          <a:p>
            <a:r>
              <a:rPr lang="en-US" sz="900" b="1" i="1" dirty="0">
                <a:solidFill>
                  <a:srgbClr val="1B1B1B"/>
                </a:solidFill>
                <a:effectLst/>
                <a:latin typeface="Source Sans Pro Web"/>
              </a:rPr>
              <a:t>Sign on push side of a door with a closer.</a:t>
            </a:r>
            <a:endParaRPr lang="en-US" sz="900" dirty="0"/>
          </a:p>
        </p:txBody>
      </p:sp>
      <p:pic>
        <p:nvPicPr>
          <p:cNvPr id="13314" name="Picture 2" descr="Sign on wall adjacent to latch side of single door.">
            <a:extLst>
              <a:ext uri="{FF2B5EF4-FFF2-40B4-BE49-F238E27FC236}">
                <a16:creationId xmlns:a16="http://schemas.microsoft.com/office/drawing/2014/main" id="{D1D89F9A-2A28-A725-30B2-231A2CA55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973" y="2391849"/>
            <a:ext cx="3550542" cy="355054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sign on face of single door with closer and push-plate">
            <a:extLst>
              <a:ext uri="{FF2B5EF4-FFF2-40B4-BE49-F238E27FC236}">
                <a16:creationId xmlns:a16="http://schemas.microsoft.com/office/drawing/2014/main" id="{15E3234B-84F4-A3DD-E854-8FE7F2639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328" y="2391849"/>
            <a:ext cx="3550542" cy="355054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a:extLst>
              <a:ext uri="{FF2B5EF4-FFF2-40B4-BE49-F238E27FC236}">
                <a16:creationId xmlns:a16="http://schemas.microsoft.com/office/drawing/2014/main" id="{0661FC69-DDAC-2D68-71A4-754D2035D8B8}"/>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t>February 2025</a:t>
            </a:r>
            <a:endParaRPr lang="en-US" dirty="0"/>
          </a:p>
        </p:txBody>
      </p:sp>
    </p:spTree>
    <p:extLst>
      <p:ext uri="{BB962C8B-B14F-4D97-AF65-F5344CB8AC3E}">
        <p14:creationId xmlns:p14="http://schemas.microsoft.com/office/powerpoint/2010/main" val="351994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78D59-F5A0-F946-03FD-DA6F21C0CB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9A4DDF-552F-AB07-FD68-BEFDFEF6C6E3}"/>
              </a:ext>
            </a:extLst>
          </p:cNvPr>
          <p:cNvSpPr>
            <a:spLocks noGrp="1"/>
          </p:cNvSpPr>
          <p:nvPr>
            <p:ph type="title"/>
          </p:nvPr>
        </p:nvSpPr>
        <p:spPr>
          <a:xfrm>
            <a:off x="457200" y="182880"/>
            <a:ext cx="8598310" cy="914400"/>
          </a:xfrm>
        </p:spPr>
        <p:txBody>
          <a:bodyPr/>
          <a:lstStyle/>
          <a:p>
            <a:r>
              <a:rPr lang="en-US" dirty="0"/>
              <a:t>Location at Doors</a:t>
            </a:r>
          </a:p>
        </p:txBody>
      </p:sp>
      <p:sp>
        <p:nvSpPr>
          <p:cNvPr id="3" name="TextBox 2">
            <a:extLst>
              <a:ext uri="{FF2B5EF4-FFF2-40B4-BE49-F238E27FC236}">
                <a16:creationId xmlns:a16="http://schemas.microsoft.com/office/drawing/2014/main" id="{00490F26-7E0F-3EFD-8C0C-A01CAB3C1989}"/>
              </a:ext>
            </a:extLst>
          </p:cNvPr>
          <p:cNvSpPr txBox="1"/>
          <p:nvPr/>
        </p:nvSpPr>
        <p:spPr>
          <a:xfrm>
            <a:off x="833737" y="1382359"/>
            <a:ext cx="10058400" cy="369332"/>
          </a:xfrm>
          <a:prstGeom prst="rect">
            <a:avLst/>
          </a:prstGeom>
          <a:noFill/>
        </p:spPr>
        <p:txBody>
          <a:bodyPr wrap="square" rtlCol="0">
            <a:spAutoFit/>
          </a:bodyPr>
          <a:lstStyle/>
          <a:p>
            <a:pPr algn="l"/>
            <a:r>
              <a:rPr lang="en-US" b="0" i="0" dirty="0">
                <a:solidFill>
                  <a:srgbClr val="1B1B1B"/>
                </a:solidFill>
                <a:effectLst/>
                <a:latin typeface="Source Sans Pro Web"/>
              </a:rPr>
              <a:t>If there is no wall space on the latch side, signs must be located on the nearest adjacent wall.</a:t>
            </a:r>
          </a:p>
        </p:txBody>
      </p:sp>
      <p:sp>
        <p:nvSpPr>
          <p:cNvPr id="6" name="Rectangle 1">
            <a:extLst>
              <a:ext uri="{FF2B5EF4-FFF2-40B4-BE49-F238E27FC236}">
                <a16:creationId xmlns:a16="http://schemas.microsoft.com/office/drawing/2014/main" id="{254E3D3F-92B4-BA40-EC1A-1DD918043951}"/>
              </a:ext>
            </a:extLst>
          </p:cNvPr>
          <p:cNvSpPr>
            <a:spLocks noChangeArrowheads="1"/>
          </p:cNvSpPr>
          <p:nvPr/>
        </p:nvSpPr>
        <p:spPr bwMode="auto">
          <a:xfrm flipV="1">
            <a:off x="1287799" y="1745518"/>
            <a:ext cx="10215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3FAF9822-9971-0DE4-7292-D9E22C316279}"/>
              </a:ext>
            </a:extLst>
          </p:cNvPr>
          <p:cNvSpPr txBox="1"/>
          <p:nvPr/>
        </p:nvSpPr>
        <p:spPr>
          <a:xfrm>
            <a:off x="2227109" y="6002501"/>
            <a:ext cx="3341406" cy="230832"/>
          </a:xfrm>
          <a:prstGeom prst="rect">
            <a:avLst/>
          </a:prstGeom>
          <a:noFill/>
        </p:spPr>
        <p:txBody>
          <a:bodyPr wrap="square" rtlCol="0">
            <a:spAutoFit/>
          </a:bodyPr>
          <a:lstStyle/>
          <a:p>
            <a:r>
              <a:rPr lang="en-US" sz="900" b="1" i="1" dirty="0">
                <a:solidFill>
                  <a:srgbClr val="1B1B1B"/>
                </a:solidFill>
                <a:effectLst/>
                <a:latin typeface="Source Sans Pro Web"/>
              </a:rPr>
              <a:t>Recessed door with space for latch side placement.</a:t>
            </a:r>
            <a:endParaRPr lang="en-US" sz="900" dirty="0"/>
          </a:p>
        </p:txBody>
      </p:sp>
      <p:sp>
        <p:nvSpPr>
          <p:cNvPr id="5" name="TextBox 4">
            <a:extLst>
              <a:ext uri="{FF2B5EF4-FFF2-40B4-BE49-F238E27FC236}">
                <a16:creationId xmlns:a16="http://schemas.microsoft.com/office/drawing/2014/main" id="{10956DC4-78AD-219B-DCE3-8F8DC8A4D559}"/>
              </a:ext>
            </a:extLst>
          </p:cNvPr>
          <p:cNvSpPr txBox="1"/>
          <p:nvPr/>
        </p:nvSpPr>
        <p:spPr>
          <a:xfrm>
            <a:off x="7564805" y="5938179"/>
            <a:ext cx="2981409" cy="230832"/>
          </a:xfrm>
          <a:prstGeom prst="rect">
            <a:avLst/>
          </a:prstGeom>
          <a:noFill/>
        </p:spPr>
        <p:txBody>
          <a:bodyPr wrap="square" rtlCol="0">
            <a:spAutoFit/>
          </a:bodyPr>
          <a:lstStyle/>
          <a:p>
            <a:r>
              <a:rPr lang="en-US" sz="900" b="1" i="1" dirty="0">
                <a:solidFill>
                  <a:srgbClr val="1B1B1B"/>
                </a:solidFill>
                <a:effectLst/>
                <a:latin typeface="Source Sans Pro Web"/>
              </a:rPr>
              <a:t>Recessed door with sign on adjacent wall.</a:t>
            </a:r>
            <a:endParaRPr lang="en-US" sz="900" dirty="0"/>
          </a:p>
        </p:txBody>
      </p:sp>
      <p:pic>
        <p:nvPicPr>
          <p:cNvPr id="7" name="Picture 6">
            <a:extLst>
              <a:ext uri="{FF2B5EF4-FFF2-40B4-BE49-F238E27FC236}">
                <a16:creationId xmlns:a16="http://schemas.microsoft.com/office/drawing/2014/main" id="{3C48A6E3-4A4D-87BC-094B-56A5D19A061D}"/>
              </a:ext>
            </a:extLst>
          </p:cNvPr>
          <p:cNvPicPr>
            <a:picLocks noChangeAspect="1"/>
          </p:cNvPicPr>
          <p:nvPr/>
        </p:nvPicPr>
        <p:blipFill>
          <a:blip r:embed="rId2"/>
          <a:stretch>
            <a:fillRect/>
          </a:stretch>
        </p:blipFill>
        <p:spPr>
          <a:xfrm>
            <a:off x="1941313" y="2286621"/>
            <a:ext cx="3627202" cy="3627202"/>
          </a:xfrm>
          <a:prstGeom prst="rect">
            <a:avLst/>
          </a:prstGeom>
        </p:spPr>
      </p:pic>
      <p:pic>
        <p:nvPicPr>
          <p:cNvPr id="14338" name="Picture 2" descr="Recessed single door without enough latch side clearance for sign.  Sign is located on adjacent parallel wall.">
            <a:extLst>
              <a:ext uri="{FF2B5EF4-FFF2-40B4-BE49-F238E27FC236}">
                <a16:creationId xmlns:a16="http://schemas.microsoft.com/office/drawing/2014/main" id="{A1C10E71-775C-1526-3F98-8523AD320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475" y="2286621"/>
            <a:ext cx="3627203" cy="362720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0267B8A9-6A79-8614-F127-E3C5D43C1677}"/>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t>February 2025</a:t>
            </a:r>
            <a:endParaRPr lang="en-US" dirty="0"/>
          </a:p>
        </p:txBody>
      </p:sp>
    </p:spTree>
    <p:extLst>
      <p:ext uri="{BB962C8B-B14F-4D97-AF65-F5344CB8AC3E}">
        <p14:creationId xmlns:p14="http://schemas.microsoft.com/office/powerpoint/2010/main" val="150116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1736220-D3C3-F19C-D070-D5DFCAD6964A}"/>
              </a:ext>
            </a:extLst>
          </p:cNvPr>
          <p:cNvSpPr>
            <a:spLocks noGrp="1"/>
          </p:cNvSpPr>
          <p:nvPr>
            <p:ph type="title"/>
          </p:nvPr>
        </p:nvSpPr>
        <p:spPr>
          <a:xfrm>
            <a:off x="461301" y="1887559"/>
            <a:ext cx="10819148" cy="2765323"/>
          </a:xfrm>
        </p:spPr>
        <p:txBody>
          <a:bodyPr/>
          <a:lstStyle/>
          <a:p>
            <a:pPr>
              <a:lnSpc>
                <a:spcPct val="80000"/>
              </a:lnSpc>
            </a:pPr>
            <a:r>
              <a:rPr lang="en-US" sz="4400" dirty="0">
                <a:solidFill>
                  <a:schemeClr val="tx1"/>
                </a:solidFill>
              </a:rPr>
              <a:t>In Los Angeles, accessible public transit signage must comply with several standards, primarily guided by the Americans with Disabilities Act (ADA), California Building Code, the Manual on Uniform Traffic Control Devices (MUTCD), and LA Metro’s own design standards.</a:t>
            </a:r>
          </a:p>
        </p:txBody>
      </p:sp>
      <p:sp>
        <p:nvSpPr>
          <p:cNvPr id="4" name="Footer Placeholder 4">
            <a:extLst>
              <a:ext uri="{FF2B5EF4-FFF2-40B4-BE49-F238E27FC236}">
                <a16:creationId xmlns:a16="http://schemas.microsoft.com/office/drawing/2014/main" id="{DC97ADBC-7CB9-15F4-20A7-55A7C14B6FE9}"/>
              </a:ext>
            </a:extLst>
          </p:cNvPr>
          <p:cNvSpPr>
            <a:spLocks noGrp="1"/>
          </p:cNvSpPr>
          <p:nvPr>
            <p:ph type="ftr" sz="quarter" idx="13"/>
          </p:nvPr>
        </p:nvSpPr>
        <p:spPr>
          <a:xfrm>
            <a:off x="8759952" y="5989320"/>
            <a:ext cx="2743200" cy="457200"/>
          </a:xfrm>
        </p:spPr>
        <p:txBody>
          <a:bodyPr/>
          <a:lstStyle/>
          <a:p>
            <a:r>
              <a:rPr lang="en-US" dirty="0"/>
              <a:t>February 2025</a:t>
            </a:r>
          </a:p>
        </p:txBody>
      </p:sp>
    </p:spTree>
    <p:extLst>
      <p:ext uri="{BB962C8B-B14F-4D97-AF65-F5344CB8AC3E}">
        <p14:creationId xmlns:p14="http://schemas.microsoft.com/office/powerpoint/2010/main" val="1991286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F381F-E3F5-1925-CDD4-750500003F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DFDF85-F44C-0E5F-6702-A6F8FABC3D01}"/>
              </a:ext>
            </a:extLst>
          </p:cNvPr>
          <p:cNvSpPr>
            <a:spLocks noGrp="1"/>
          </p:cNvSpPr>
          <p:nvPr>
            <p:ph type="title"/>
          </p:nvPr>
        </p:nvSpPr>
        <p:spPr>
          <a:xfrm>
            <a:off x="457200" y="182880"/>
            <a:ext cx="8598310" cy="914400"/>
          </a:xfrm>
        </p:spPr>
        <p:txBody>
          <a:bodyPr/>
          <a:lstStyle/>
          <a:p>
            <a:r>
              <a:rPr lang="en-US" dirty="0"/>
              <a:t>Location at Doors</a:t>
            </a:r>
          </a:p>
        </p:txBody>
      </p:sp>
      <p:sp>
        <p:nvSpPr>
          <p:cNvPr id="3" name="TextBox 2">
            <a:extLst>
              <a:ext uri="{FF2B5EF4-FFF2-40B4-BE49-F238E27FC236}">
                <a16:creationId xmlns:a16="http://schemas.microsoft.com/office/drawing/2014/main" id="{9458596A-CD4D-3C53-35CA-322F98643BBC}"/>
              </a:ext>
            </a:extLst>
          </p:cNvPr>
          <p:cNvSpPr txBox="1"/>
          <p:nvPr/>
        </p:nvSpPr>
        <p:spPr>
          <a:xfrm>
            <a:off x="833737" y="1382359"/>
            <a:ext cx="10058400" cy="646331"/>
          </a:xfrm>
          <a:prstGeom prst="rect">
            <a:avLst/>
          </a:prstGeom>
          <a:noFill/>
        </p:spPr>
        <p:txBody>
          <a:bodyPr wrap="square" rtlCol="0">
            <a:spAutoFit/>
          </a:bodyPr>
          <a:lstStyle/>
          <a:p>
            <a:pPr algn="l"/>
            <a:r>
              <a:rPr lang="en-US" b="0" i="0" dirty="0">
                <a:solidFill>
                  <a:srgbClr val="1B1B1B"/>
                </a:solidFill>
                <a:effectLst/>
                <a:latin typeface="Source Sans Pro Web"/>
              </a:rPr>
              <a:t>For double-leaf doors with one active leaf, the sign must be located on the inactive leaf.  If each door has an active leaf, the sign must be located to the right of the door.</a:t>
            </a:r>
          </a:p>
        </p:txBody>
      </p:sp>
      <p:sp>
        <p:nvSpPr>
          <p:cNvPr id="6" name="Rectangle 1">
            <a:extLst>
              <a:ext uri="{FF2B5EF4-FFF2-40B4-BE49-F238E27FC236}">
                <a16:creationId xmlns:a16="http://schemas.microsoft.com/office/drawing/2014/main" id="{B91EA6EB-5BC4-6301-AD16-3ADB23831ED1}"/>
              </a:ext>
            </a:extLst>
          </p:cNvPr>
          <p:cNvSpPr>
            <a:spLocks noChangeArrowheads="1"/>
          </p:cNvSpPr>
          <p:nvPr/>
        </p:nvSpPr>
        <p:spPr bwMode="auto">
          <a:xfrm flipV="1">
            <a:off x="1287799" y="1745518"/>
            <a:ext cx="10215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BF7994A7-0419-6231-FB22-CCF43F04A760}"/>
              </a:ext>
            </a:extLst>
          </p:cNvPr>
          <p:cNvSpPr txBox="1"/>
          <p:nvPr/>
        </p:nvSpPr>
        <p:spPr>
          <a:xfrm>
            <a:off x="2227109" y="6002501"/>
            <a:ext cx="3341406" cy="230832"/>
          </a:xfrm>
          <a:prstGeom prst="rect">
            <a:avLst/>
          </a:prstGeom>
          <a:noFill/>
        </p:spPr>
        <p:txBody>
          <a:bodyPr wrap="square" rtlCol="0">
            <a:spAutoFit/>
          </a:bodyPr>
          <a:lstStyle/>
          <a:p>
            <a:r>
              <a:rPr lang="en-US" sz="900" b="1" i="1" dirty="0">
                <a:solidFill>
                  <a:srgbClr val="1B1B1B"/>
                </a:solidFill>
                <a:effectLst/>
                <a:latin typeface="Source Sans Pro Web"/>
              </a:rPr>
              <a:t>Sign on inactive leaf at double-door entry.</a:t>
            </a:r>
          </a:p>
        </p:txBody>
      </p:sp>
      <p:sp>
        <p:nvSpPr>
          <p:cNvPr id="5" name="TextBox 4">
            <a:extLst>
              <a:ext uri="{FF2B5EF4-FFF2-40B4-BE49-F238E27FC236}">
                <a16:creationId xmlns:a16="http://schemas.microsoft.com/office/drawing/2014/main" id="{B16A98ED-712F-3E19-D9F5-7FD62BFD632D}"/>
              </a:ext>
            </a:extLst>
          </p:cNvPr>
          <p:cNvSpPr txBox="1"/>
          <p:nvPr/>
        </p:nvSpPr>
        <p:spPr>
          <a:xfrm>
            <a:off x="6862274" y="5864001"/>
            <a:ext cx="3495934" cy="369332"/>
          </a:xfrm>
          <a:prstGeom prst="rect">
            <a:avLst/>
          </a:prstGeom>
          <a:noFill/>
        </p:spPr>
        <p:txBody>
          <a:bodyPr wrap="square" rtlCol="0">
            <a:spAutoFit/>
          </a:bodyPr>
          <a:lstStyle/>
          <a:p>
            <a:r>
              <a:rPr lang="en-US" sz="900" b="1" i="1" dirty="0">
                <a:solidFill>
                  <a:srgbClr val="1B1B1B"/>
                </a:solidFill>
                <a:effectLst/>
                <a:latin typeface="Source Sans Pro Web"/>
              </a:rPr>
              <a:t>Sign at right-side hinge side of double-door entry with two active leaves.</a:t>
            </a:r>
          </a:p>
        </p:txBody>
      </p:sp>
      <p:pic>
        <p:nvPicPr>
          <p:cNvPr id="15362" name="Picture 2" descr="Double leaf door with handle only on the right door, and sign on left door.">
            <a:extLst>
              <a:ext uri="{FF2B5EF4-FFF2-40B4-BE49-F238E27FC236}">
                <a16:creationId xmlns:a16="http://schemas.microsoft.com/office/drawing/2014/main" id="{D4316BD6-9DDE-1691-07DF-952367E1A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947" y="2629009"/>
            <a:ext cx="3223613" cy="3223613"/>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Double leaf door with handles on each leaf and sign on wall right of door.">
            <a:extLst>
              <a:ext uri="{FF2B5EF4-FFF2-40B4-BE49-F238E27FC236}">
                <a16:creationId xmlns:a16="http://schemas.microsoft.com/office/drawing/2014/main" id="{7673017B-9ACE-203B-E69C-F8ECB92AC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2536" y="2585368"/>
            <a:ext cx="3223613" cy="322361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89143541-568B-D171-DA90-81A2E637F047}"/>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t>February 2025</a:t>
            </a:r>
            <a:endParaRPr lang="en-US" dirty="0"/>
          </a:p>
        </p:txBody>
      </p:sp>
    </p:spTree>
    <p:extLst>
      <p:ext uri="{BB962C8B-B14F-4D97-AF65-F5344CB8AC3E}">
        <p14:creationId xmlns:p14="http://schemas.microsoft.com/office/powerpoint/2010/main" val="232605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08EE5-E5C7-BF1D-3631-DDF5A9EF61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6E8199-D2A4-AF75-914A-4F49E81086DB}"/>
              </a:ext>
            </a:extLst>
          </p:cNvPr>
          <p:cNvSpPr>
            <a:spLocks noGrp="1"/>
          </p:cNvSpPr>
          <p:nvPr>
            <p:ph type="title"/>
          </p:nvPr>
        </p:nvSpPr>
        <p:spPr>
          <a:xfrm>
            <a:off x="457200" y="182880"/>
            <a:ext cx="8598310" cy="914400"/>
          </a:xfrm>
        </p:spPr>
        <p:txBody>
          <a:bodyPr/>
          <a:lstStyle/>
          <a:p>
            <a:r>
              <a:rPr lang="en-US" dirty="0"/>
              <a:t>Headroom Clearance at Overhead Signs</a:t>
            </a:r>
          </a:p>
        </p:txBody>
      </p:sp>
      <p:sp>
        <p:nvSpPr>
          <p:cNvPr id="3" name="TextBox 2">
            <a:extLst>
              <a:ext uri="{FF2B5EF4-FFF2-40B4-BE49-F238E27FC236}">
                <a16:creationId xmlns:a16="http://schemas.microsoft.com/office/drawing/2014/main" id="{0333D78E-2D71-AE69-232D-B56BDC16455F}"/>
              </a:ext>
            </a:extLst>
          </p:cNvPr>
          <p:cNvSpPr txBox="1"/>
          <p:nvPr/>
        </p:nvSpPr>
        <p:spPr>
          <a:xfrm>
            <a:off x="833737" y="1382359"/>
            <a:ext cx="10058400" cy="369332"/>
          </a:xfrm>
          <a:prstGeom prst="rect">
            <a:avLst/>
          </a:prstGeom>
          <a:noFill/>
        </p:spPr>
        <p:txBody>
          <a:bodyPr wrap="square" rtlCol="0">
            <a:spAutoFit/>
          </a:bodyPr>
          <a:lstStyle/>
          <a:p>
            <a:pPr algn="l"/>
            <a:r>
              <a:rPr lang="en-US" b="0" i="0" dirty="0">
                <a:solidFill>
                  <a:srgbClr val="1B1B1B"/>
                </a:solidFill>
                <a:effectLst/>
                <a:latin typeface="Source Sans Pro Web"/>
              </a:rPr>
              <a:t>Signs above circulation paths must provide the required 80 inches minimum headroom clearance</a:t>
            </a:r>
          </a:p>
        </p:txBody>
      </p:sp>
      <p:sp>
        <p:nvSpPr>
          <p:cNvPr id="6" name="Rectangle 1">
            <a:extLst>
              <a:ext uri="{FF2B5EF4-FFF2-40B4-BE49-F238E27FC236}">
                <a16:creationId xmlns:a16="http://schemas.microsoft.com/office/drawing/2014/main" id="{D9E65698-32C2-EA7B-0029-F472A5EB4F94}"/>
              </a:ext>
            </a:extLst>
          </p:cNvPr>
          <p:cNvSpPr>
            <a:spLocks noChangeArrowheads="1"/>
          </p:cNvSpPr>
          <p:nvPr/>
        </p:nvSpPr>
        <p:spPr bwMode="auto">
          <a:xfrm flipV="1">
            <a:off x="1287799" y="1745518"/>
            <a:ext cx="10215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08877A3-BCBF-D1D9-C476-5FD8C63D0F54}"/>
              </a:ext>
            </a:extLst>
          </p:cNvPr>
          <p:cNvPicPr>
            <a:picLocks noChangeAspect="1"/>
          </p:cNvPicPr>
          <p:nvPr/>
        </p:nvPicPr>
        <p:blipFill>
          <a:blip r:embed="rId2"/>
          <a:stretch>
            <a:fillRect/>
          </a:stretch>
        </p:blipFill>
        <p:spPr>
          <a:xfrm>
            <a:off x="2350927" y="2270639"/>
            <a:ext cx="7024020" cy="3541925"/>
          </a:xfrm>
          <a:prstGeom prst="rect">
            <a:avLst/>
          </a:prstGeom>
        </p:spPr>
      </p:pic>
      <p:sp>
        <p:nvSpPr>
          <p:cNvPr id="7" name="Footer Placeholder 4">
            <a:extLst>
              <a:ext uri="{FF2B5EF4-FFF2-40B4-BE49-F238E27FC236}">
                <a16:creationId xmlns:a16="http://schemas.microsoft.com/office/drawing/2014/main" id="{BD78BB53-D3BC-355B-2487-49B48BF3DEBF}"/>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t>February 2025</a:t>
            </a:r>
            <a:endParaRPr lang="en-US" dirty="0"/>
          </a:p>
        </p:txBody>
      </p:sp>
    </p:spTree>
    <p:extLst>
      <p:ext uri="{BB962C8B-B14F-4D97-AF65-F5344CB8AC3E}">
        <p14:creationId xmlns:p14="http://schemas.microsoft.com/office/powerpoint/2010/main" val="284721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950BE-398F-ACCF-942D-059E7D3134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CA4B17-66CB-43F9-2D22-5C9801712D51}"/>
              </a:ext>
            </a:extLst>
          </p:cNvPr>
          <p:cNvSpPr>
            <a:spLocks noGrp="1"/>
          </p:cNvSpPr>
          <p:nvPr>
            <p:ph type="title"/>
          </p:nvPr>
        </p:nvSpPr>
        <p:spPr>
          <a:xfrm>
            <a:off x="457200" y="182880"/>
            <a:ext cx="8598310" cy="914400"/>
          </a:xfrm>
        </p:spPr>
        <p:txBody>
          <a:bodyPr/>
          <a:lstStyle/>
          <a:p>
            <a:r>
              <a:rPr lang="en-US" dirty="0"/>
              <a:t>Post-Mounted Signs</a:t>
            </a:r>
          </a:p>
        </p:txBody>
      </p:sp>
      <p:sp>
        <p:nvSpPr>
          <p:cNvPr id="3" name="TextBox 2">
            <a:extLst>
              <a:ext uri="{FF2B5EF4-FFF2-40B4-BE49-F238E27FC236}">
                <a16:creationId xmlns:a16="http://schemas.microsoft.com/office/drawing/2014/main" id="{A483404A-7C91-DCFD-0490-086819664BA1}"/>
              </a:ext>
            </a:extLst>
          </p:cNvPr>
          <p:cNvSpPr txBox="1"/>
          <p:nvPr/>
        </p:nvSpPr>
        <p:spPr>
          <a:xfrm>
            <a:off x="833737" y="1382359"/>
            <a:ext cx="10058400" cy="923330"/>
          </a:xfrm>
          <a:prstGeom prst="rect">
            <a:avLst/>
          </a:prstGeom>
          <a:noFill/>
        </p:spPr>
        <p:txBody>
          <a:bodyPr wrap="square" rtlCol="0">
            <a:spAutoFit/>
          </a:bodyPr>
          <a:lstStyle/>
          <a:p>
            <a:pPr algn="l"/>
            <a:r>
              <a:rPr lang="en-US" b="0" i="0" dirty="0">
                <a:solidFill>
                  <a:srgbClr val="1B1B1B"/>
                </a:solidFill>
                <a:effectLst/>
                <a:latin typeface="Source Sans Pro Web"/>
              </a:rPr>
              <a:t>Signs and other objects mounted on posts or pylons that have leading edges of 27 inches to 80 inches high cannot protrude more than 12 inches into circulation paths.  The 12-inch limit also applies to the clearance between multiple posts, excluding the sloping portions of handrails.</a:t>
            </a:r>
          </a:p>
        </p:txBody>
      </p:sp>
      <p:sp>
        <p:nvSpPr>
          <p:cNvPr id="6" name="Rectangle 1">
            <a:extLst>
              <a:ext uri="{FF2B5EF4-FFF2-40B4-BE49-F238E27FC236}">
                <a16:creationId xmlns:a16="http://schemas.microsoft.com/office/drawing/2014/main" id="{1229F740-EEE5-A00B-E50B-6432BD6C77A2}"/>
              </a:ext>
            </a:extLst>
          </p:cNvPr>
          <p:cNvSpPr>
            <a:spLocks noChangeArrowheads="1"/>
          </p:cNvSpPr>
          <p:nvPr/>
        </p:nvSpPr>
        <p:spPr bwMode="auto">
          <a:xfrm flipV="1">
            <a:off x="1287799" y="1745518"/>
            <a:ext cx="10215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42" name="Picture 2" descr="Sign mounted to single post with dimension lines identifying height from finish floor to bottom of sign and distance from edge of sign to post.">
            <a:extLst>
              <a:ext uri="{FF2B5EF4-FFF2-40B4-BE49-F238E27FC236}">
                <a16:creationId xmlns:a16="http://schemas.microsoft.com/office/drawing/2014/main" id="{6593D759-40DB-0813-DF32-D1247FA2D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679" y="2755008"/>
            <a:ext cx="2261911" cy="327132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ign mounted to two posts with dimension lines identifying height from finish floor to bottom of sign, distance from edge of sign to post, and distance between posts.">
            <a:extLst>
              <a:ext uri="{FF2B5EF4-FFF2-40B4-BE49-F238E27FC236}">
                <a16:creationId xmlns:a16="http://schemas.microsoft.com/office/drawing/2014/main" id="{AA76D6D7-F7AA-D0EC-5A99-EE9014014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190" y="2621379"/>
            <a:ext cx="2910320" cy="353858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4">
            <a:extLst>
              <a:ext uri="{FF2B5EF4-FFF2-40B4-BE49-F238E27FC236}">
                <a16:creationId xmlns:a16="http://schemas.microsoft.com/office/drawing/2014/main" id="{952F8052-3E27-15AA-590C-3618FD59C61A}"/>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t>February 2025</a:t>
            </a:r>
            <a:endParaRPr lang="en-US" dirty="0"/>
          </a:p>
        </p:txBody>
      </p:sp>
    </p:spTree>
    <p:extLst>
      <p:ext uri="{BB962C8B-B14F-4D97-AF65-F5344CB8AC3E}">
        <p14:creationId xmlns:p14="http://schemas.microsoft.com/office/powerpoint/2010/main" val="617472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18608-3574-7DA8-5218-B4B3DE8695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ED3368-6A38-BFA2-38D7-EE97C87E02D3}"/>
              </a:ext>
            </a:extLst>
          </p:cNvPr>
          <p:cNvSpPr>
            <a:spLocks noGrp="1"/>
          </p:cNvSpPr>
          <p:nvPr>
            <p:ph type="title"/>
          </p:nvPr>
        </p:nvSpPr>
        <p:spPr>
          <a:xfrm>
            <a:off x="457200" y="182880"/>
            <a:ext cx="8598310" cy="914400"/>
          </a:xfrm>
        </p:spPr>
        <p:txBody>
          <a:bodyPr/>
          <a:lstStyle/>
          <a:p>
            <a:r>
              <a:rPr lang="en-US" dirty="0"/>
              <a:t>Station Names</a:t>
            </a:r>
          </a:p>
        </p:txBody>
      </p:sp>
      <p:sp>
        <p:nvSpPr>
          <p:cNvPr id="3" name="TextBox 2">
            <a:extLst>
              <a:ext uri="{FF2B5EF4-FFF2-40B4-BE49-F238E27FC236}">
                <a16:creationId xmlns:a16="http://schemas.microsoft.com/office/drawing/2014/main" id="{CD038A84-36BA-C152-05B2-3BF9D700679F}"/>
              </a:ext>
            </a:extLst>
          </p:cNvPr>
          <p:cNvSpPr txBox="1"/>
          <p:nvPr/>
        </p:nvSpPr>
        <p:spPr>
          <a:xfrm>
            <a:off x="833737" y="1382359"/>
            <a:ext cx="10058400" cy="923330"/>
          </a:xfrm>
          <a:prstGeom prst="rect">
            <a:avLst/>
          </a:prstGeom>
          <a:noFill/>
        </p:spPr>
        <p:txBody>
          <a:bodyPr wrap="square" rtlCol="0">
            <a:spAutoFit/>
          </a:bodyPr>
          <a:lstStyle/>
          <a:p>
            <a:pPr algn="l"/>
            <a:r>
              <a:rPr lang="en-US" b="0" i="0" dirty="0">
                <a:solidFill>
                  <a:srgbClr val="1B1B1B"/>
                </a:solidFill>
                <a:effectLst/>
                <a:latin typeface="Source Sans Pro Web"/>
              </a:rPr>
              <a:t>The Standards also require the provision of signs labelling stations that meet the visual requirements (§703.5). These signs must be clearly visible from within vehicles on both sides (when not obstructed by another vehicle) and within passenger sight lines.</a:t>
            </a:r>
          </a:p>
        </p:txBody>
      </p:sp>
      <p:sp>
        <p:nvSpPr>
          <p:cNvPr id="6" name="Rectangle 1">
            <a:extLst>
              <a:ext uri="{FF2B5EF4-FFF2-40B4-BE49-F238E27FC236}">
                <a16:creationId xmlns:a16="http://schemas.microsoft.com/office/drawing/2014/main" id="{4874A231-5E6F-87B0-A5BB-E2C5577D4DCB}"/>
              </a:ext>
            </a:extLst>
          </p:cNvPr>
          <p:cNvSpPr>
            <a:spLocks noChangeArrowheads="1"/>
          </p:cNvSpPr>
          <p:nvPr/>
        </p:nvSpPr>
        <p:spPr bwMode="auto">
          <a:xfrm flipV="1">
            <a:off x="1287799" y="1745518"/>
            <a:ext cx="10215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01B67359-4D55-3651-57F4-BA48D149FF1C}"/>
              </a:ext>
            </a:extLst>
          </p:cNvPr>
          <p:cNvPicPr>
            <a:picLocks noChangeAspect="1"/>
          </p:cNvPicPr>
          <p:nvPr/>
        </p:nvPicPr>
        <p:blipFill>
          <a:blip r:embed="rId2"/>
          <a:stretch>
            <a:fillRect/>
          </a:stretch>
        </p:blipFill>
        <p:spPr>
          <a:xfrm>
            <a:off x="3647147" y="2513711"/>
            <a:ext cx="3826067" cy="3904881"/>
          </a:xfrm>
          <a:prstGeom prst="rect">
            <a:avLst/>
          </a:prstGeom>
        </p:spPr>
      </p:pic>
      <p:sp>
        <p:nvSpPr>
          <p:cNvPr id="7" name="Footer Placeholder 4">
            <a:extLst>
              <a:ext uri="{FF2B5EF4-FFF2-40B4-BE49-F238E27FC236}">
                <a16:creationId xmlns:a16="http://schemas.microsoft.com/office/drawing/2014/main" id="{BD1D885B-C7F3-5F68-6609-EB0B28D6AAC1}"/>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t>February 2025</a:t>
            </a:r>
            <a:endParaRPr lang="en-US" dirty="0"/>
          </a:p>
        </p:txBody>
      </p:sp>
    </p:spTree>
    <p:extLst>
      <p:ext uri="{BB962C8B-B14F-4D97-AF65-F5344CB8AC3E}">
        <p14:creationId xmlns:p14="http://schemas.microsoft.com/office/powerpoint/2010/main" val="14786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EF42C-3FBD-A13E-5200-B8E073549A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DB94B1-D910-C558-8DBC-F5042F94391C}"/>
              </a:ext>
            </a:extLst>
          </p:cNvPr>
          <p:cNvSpPr>
            <a:spLocks noGrp="1"/>
          </p:cNvSpPr>
          <p:nvPr>
            <p:ph type="title"/>
          </p:nvPr>
        </p:nvSpPr>
        <p:spPr>
          <a:xfrm>
            <a:off x="457200" y="182880"/>
            <a:ext cx="8598310" cy="914400"/>
          </a:xfrm>
        </p:spPr>
        <p:txBody>
          <a:bodyPr/>
          <a:lstStyle/>
          <a:p>
            <a:r>
              <a:rPr lang="en-US" dirty="0"/>
              <a:t>Entrances</a:t>
            </a:r>
          </a:p>
        </p:txBody>
      </p:sp>
      <p:sp>
        <p:nvSpPr>
          <p:cNvPr id="3" name="TextBox 2">
            <a:extLst>
              <a:ext uri="{FF2B5EF4-FFF2-40B4-BE49-F238E27FC236}">
                <a16:creationId xmlns:a16="http://schemas.microsoft.com/office/drawing/2014/main" id="{46147763-2C70-9CBD-6209-0BB239B3B2A9}"/>
              </a:ext>
            </a:extLst>
          </p:cNvPr>
          <p:cNvSpPr txBox="1"/>
          <p:nvPr/>
        </p:nvSpPr>
        <p:spPr>
          <a:xfrm>
            <a:off x="833737" y="1382359"/>
            <a:ext cx="10058400" cy="1477328"/>
          </a:xfrm>
          <a:prstGeom prst="rect">
            <a:avLst/>
          </a:prstGeom>
          <a:noFill/>
        </p:spPr>
        <p:txBody>
          <a:bodyPr wrap="square" rtlCol="0">
            <a:spAutoFit/>
          </a:bodyPr>
          <a:lstStyle/>
          <a:p>
            <a:pPr algn="l"/>
            <a:r>
              <a:rPr lang="en-US" b="0" i="0" dirty="0">
                <a:solidFill>
                  <a:srgbClr val="1B1B1B"/>
                </a:solidFill>
                <a:effectLst/>
                <a:latin typeface="Source Sans Pro Web"/>
              </a:rPr>
              <a:t>If signs are provided to identify the rail stations or station entrances, a tactile sign (§703.2) providing this information is required at each entrance. The tactile signs must be placed in uniform locations to the maximum extent feasible. If a station lacks a defined entrance, at least one tactile sign must be provided in a central location. In other facilities, exterior signs not located at the entrance or door they serve are not required to be tactile.</a:t>
            </a:r>
          </a:p>
        </p:txBody>
      </p:sp>
      <p:sp>
        <p:nvSpPr>
          <p:cNvPr id="6" name="Rectangle 1">
            <a:extLst>
              <a:ext uri="{FF2B5EF4-FFF2-40B4-BE49-F238E27FC236}">
                <a16:creationId xmlns:a16="http://schemas.microsoft.com/office/drawing/2014/main" id="{5E6193CD-4758-E81A-B9F7-DAB4E4BCB4AD}"/>
              </a:ext>
            </a:extLst>
          </p:cNvPr>
          <p:cNvSpPr>
            <a:spLocks noChangeArrowheads="1"/>
          </p:cNvSpPr>
          <p:nvPr/>
        </p:nvSpPr>
        <p:spPr bwMode="auto">
          <a:xfrm flipV="1">
            <a:off x="1287799" y="1745518"/>
            <a:ext cx="10215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498E51EB-8BF8-2914-69C4-48E97E55B556}"/>
              </a:ext>
            </a:extLst>
          </p:cNvPr>
          <p:cNvPicPr>
            <a:picLocks noChangeAspect="1"/>
          </p:cNvPicPr>
          <p:nvPr/>
        </p:nvPicPr>
        <p:blipFill>
          <a:blip r:embed="rId2"/>
          <a:stretch>
            <a:fillRect/>
          </a:stretch>
        </p:blipFill>
        <p:spPr>
          <a:xfrm>
            <a:off x="3432049" y="3035893"/>
            <a:ext cx="3744340" cy="3571312"/>
          </a:xfrm>
          <a:prstGeom prst="rect">
            <a:avLst/>
          </a:prstGeom>
        </p:spPr>
      </p:pic>
      <p:sp>
        <p:nvSpPr>
          <p:cNvPr id="8" name="Footer Placeholder 4">
            <a:extLst>
              <a:ext uri="{FF2B5EF4-FFF2-40B4-BE49-F238E27FC236}">
                <a16:creationId xmlns:a16="http://schemas.microsoft.com/office/drawing/2014/main" id="{CF8382C4-1DDD-1E3F-115B-1E0C2F5F2A2F}"/>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t>February 2025</a:t>
            </a:r>
            <a:endParaRPr lang="en-US" dirty="0"/>
          </a:p>
        </p:txBody>
      </p:sp>
    </p:spTree>
    <p:extLst>
      <p:ext uri="{BB962C8B-B14F-4D97-AF65-F5344CB8AC3E}">
        <p14:creationId xmlns:p14="http://schemas.microsoft.com/office/powerpoint/2010/main" val="3620579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73CE4-3C80-A1BD-5C4F-D4B53B3731C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CBC9F6-121D-8461-59EB-A208893B3CCC}"/>
              </a:ext>
            </a:extLst>
          </p:cNvPr>
          <p:cNvSpPr>
            <a:spLocks noGrp="1"/>
          </p:cNvSpPr>
          <p:nvPr>
            <p:ph type="title"/>
          </p:nvPr>
        </p:nvSpPr>
        <p:spPr>
          <a:xfrm>
            <a:off x="457200" y="182880"/>
            <a:ext cx="8598310" cy="914400"/>
          </a:xfrm>
        </p:spPr>
        <p:txBody>
          <a:bodyPr/>
          <a:lstStyle/>
          <a:p>
            <a:r>
              <a:rPr lang="en-US" dirty="0"/>
              <a:t>Platform or Boarding Area Signs</a:t>
            </a:r>
          </a:p>
        </p:txBody>
      </p:sp>
      <p:sp>
        <p:nvSpPr>
          <p:cNvPr id="3" name="TextBox 2">
            <a:extLst>
              <a:ext uri="{FF2B5EF4-FFF2-40B4-BE49-F238E27FC236}">
                <a16:creationId xmlns:a16="http://schemas.microsoft.com/office/drawing/2014/main" id="{8E89BBD1-8276-BCBE-165A-A9A15CF29A04}"/>
              </a:ext>
            </a:extLst>
          </p:cNvPr>
          <p:cNvSpPr txBox="1"/>
          <p:nvPr/>
        </p:nvSpPr>
        <p:spPr>
          <a:xfrm>
            <a:off x="833737" y="1382359"/>
            <a:ext cx="10058400" cy="1477328"/>
          </a:xfrm>
          <a:prstGeom prst="rect">
            <a:avLst/>
          </a:prstGeom>
          <a:noFill/>
        </p:spPr>
        <p:txBody>
          <a:bodyPr wrap="square" rtlCol="0">
            <a:spAutoFit/>
          </a:bodyPr>
          <a:lstStyle/>
          <a:p>
            <a:pPr algn="l"/>
            <a:r>
              <a:rPr lang="en-US" b="0" i="0" dirty="0">
                <a:solidFill>
                  <a:srgbClr val="1B1B1B"/>
                </a:solidFill>
                <a:effectLst/>
                <a:latin typeface="Source Sans Pro Web"/>
              </a:rPr>
              <a:t>In addition, at least one tactile station identification sign is required on each platform or boarding area. Requirements for visual characters apply to signs at boarding areas, platforms, or mezzanines that list stations, routes, and destinations served by the station, excluding route maps. These types of signs must be uniformly located within the transit system to the maximum extent feasible. Visual characters are not required to exceed 3 inches where sign space is limited.</a:t>
            </a:r>
          </a:p>
        </p:txBody>
      </p:sp>
      <p:sp>
        <p:nvSpPr>
          <p:cNvPr id="6" name="Rectangle 1">
            <a:extLst>
              <a:ext uri="{FF2B5EF4-FFF2-40B4-BE49-F238E27FC236}">
                <a16:creationId xmlns:a16="http://schemas.microsoft.com/office/drawing/2014/main" id="{098D22D3-723E-6ADD-4343-ABA3EA4CAB68}"/>
              </a:ext>
            </a:extLst>
          </p:cNvPr>
          <p:cNvSpPr>
            <a:spLocks noChangeArrowheads="1"/>
          </p:cNvSpPr>
          <p:nvPr/>
        </p:nvSpPr>
        <p:spPr bwMode="auto">
          <a:xfrm flipV="1">
            <a:off x="1287799" y="1745518"/>
            <a:ext cx="102153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82B120F4-C6D3-7E42-BC40-D19897D10CF0}"/>
              </a:ext>
            </a:extLst>
          </p:cNvPr>
          <p:cNvPicPr>
            <a:picLocks noChangeAspect="1"/>
          </p:cNvPicPr>
          <p:nvPr/>
        </p:nvPicPr>
        <p:blipFill>
          <a:blip r:embed="rId2"/>
          <a:stretch>
            <a:fillRect/>
          </a:stretch>
        </p:blipFill>
        <p:spPr>
          <a:xfrm>
            <a:off x="3741020" y="3054785"/>
            <a:ext cx="3634002" cy="3391735"/>
          </a:xfrm>
          <a:prstGeom prst="rect">
            <a:avLst/>
          </a:prstGeom>
        </p:spPr>
      </p:pic>
      <p:sp>
        <p:nvSpPr>
          <p:cNvPr id="8" name="Footer Placeholder 4">
            <a:extLst>
              <a:ext uri="{FF2B5EF4-FFF2-40B4-BE49-F238E27FC236}">
                <a16:creationId xmlns:a16="http://schemas.microsoft.com/office/drawing/2014/main" id="{429B98EC-21E2-3081-A983-32406360A898}"/>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t>February 2025</a:t>
            </a:r>
            <a:endParaRPr lang="en-US" dirty="0"/>
          </a:p>
        </p:txBody>
      </p:sp>
    </p:spTree>
    <p:extLst>
      <p:ext uri="{BB962C8B-B14F-4D97-AF65-F5344CB8AC3E}">
        <p14:creationId xmlns:p14="http://schemas.microsoft.com/office/powerpoint/2010/main" val="695575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1848FB95-2645-DE92-025D-3411AF0F812F}"/>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t>February 2025</a:t>
            </a:r>
            <a:endParaRPr lang="en-US" dirty="0"/>
          </a:p>
        </p:txBody>
      </p:sp>
    </p:spTree>
    <p:extLst>
      <p:ext uri="{BB962C8B-B14F-4D97-AF65-F5344CB8AC3E}">
        <p14:creationId xmlns:p14="http://schemas.microsoft.com/office/powerpoint/2010/main" val="4234529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948D2B-AC7D-1A4E-9582-DB44D2BCA3B7}"/>
              </a:ext>
            </a:extLst>
          </p:cNvPr>
          <p:cNvSpPr>
            <a:spLocks noGrp="1"/>
          </p:cNvSpPr>
          <p:nvPr>
            <p:ph idx="1"/>
          </p:nvPr>
        </p:nvSpPr>
        <p:spPr>
          <a:xfrm>
            <a:off x="688848" y="2582808"/>
            <a:ext cx="10360152" cy="3551277"/>
          </a:xfrm>
        </p:spPr>
        <p:txBody>
          <a:bodyPr numCol="2"/>
          <a:lstStyle/>
          <a:p>
            <a:endParaRPr lang="en-US" dirty="0"/>
          </a:p>
          <a:p>
            <a:pPr marL="617220" indent="-342900">
              <a:buFont typeface="Arial" panose="020B0604020202020204" pitchFamily="34" charset="0"/>
              <a:buChar char="•"/>
            </a:pPr>
            <a:r>
              <a:rPr lang="en-US" dirty="0"/>
              <a:t>Tactile text</a:t>
            </a:r>
          </a:p>
          <a:p>
            <a:pPr marL="617220" indent="-342900">
              <a:buFont typeface="Arial" panose="020B0604020202020204" pitchFamily="34" charset="0"/>
              <a:buChar char="•"/>
            </a:pPr>
            <a:r>
              <a:rPr lang="en-US" dirty="0"/>
              <a:t>Visual Requirements </a:t>
            </a:r>
          </a:p>
          <a:p>
            <a:pPr marL="617220" indent="-342900">
              <a:buFont typeface="Arial" panose="020B0604020202020204" pitchFamily="34" charset="0"/>
              <a:buChar char="•"/>
            </a:pPr>
            <a:r>
              <a:rPr lang="en-US" dirty="0"/>
              <a:t>Permanent Room Identifiers</a:t>
            </a:r>
          </a:p>
          <a:p>
            <a:pPr marL="617220" indent="-342900">
              <a:buFont typeface="Arial" panose="020B0604020202020204" pitchFamily="34" charset="0"/>
              <a:buChar char="•"/>
            </a:pPr>
            <a:r>
              <a:rPr lang="en-US" dirty="0"/>
              <a:t>Directional and Informational signs</a:t>
            </a:r>
          </a:p>
          <a:p>
            <a:pPr marL="617220" indent="-342900">
              <a:buFont typeface="Arial" panose="020B0604020202020204" pitchFamily="34" charset="0"/>
              <a:buChar char="•"/>
            </a:pPr>
            <a:r>
              <a:rPr lang="en-US" dirty="0"/>
              <a:t>Required Accessibility Symbols</a:t>
            </a:r>
          </a:p>
          <a:p>
            <a:pPr marL="617220" indent="-342900">
              <a:buFont typeface="Arial" panose="020B0604020202020204" pitchFamily="34" charset="0"/>
              <a:buChar char="•"/>
            </a:pPr>
            <a:r>
              <a:rPr lang="en-US" dirty="0"/>
              <a:t>Visual and Tactile elements</a:t>
            </a:r>
          </a:p>
          <a:p>
            <a:pPr marL="617220" indent="-342900">
              <a:buFont typeface="Arial" panose="020B0604020202020204" pitchFamily="34" charset="0"/>
              <a:buChar char="•"/>
            </a:pPr>
            <a:endParaRPr lang="en-US" dirty="0"/>
          </a:p>
          <a:p>
            <a:pPr marL="617220" indent="-342900">
              <a:buFont typeface="Arial" panose="020B0604020202020204" pitchFamily="34" charset="0"/>
              <a:buChar char="•"/>
            </a:pPr>
            <a:endParaRPr lang="en-US" dirty="0"/>
          </a:p>
          <a:p>
            <a:pPr marL="617220" indent="-342900">
              <a:buFont typeface="Arial" panose="020B0604020202020204" pitchFamily="34" charset="0"/>
              <a:buChar char="•"/>
            </a:pPr>
            <a:endParaRPr lang="en-US" dirty="0"/>
          </a:p>
          <a:p>
            <a:pPr marL="617220" indent="-342900">
              <a:buFont typeface="Arial" panose="020B0604020202020204" pitchFamily="34" charset="0"/>
              <a:buChar char="•"/>
            </a:pPr>
            <a:endParaRPr lang="en-US" dirty="0"/>
          </a:p>
          <a:p>
            <a:pPr marL="617220" indent="-342900">
              <a:buFont typeface="Arial" panose="020B0604020202020204" pitchFamily="34" charset="0"/>
              <a:buChar char="•"/>
            </a:pPr>
            <a:r>
              <a:rPr lang="en-US" dirty="0"/>
              <a:t>Means of egress signs</a:t>
            </a:r>
          </a:p>
          <a:p>
            <a:pPr marL="617220" indent="-342900">
              <a:buFont typeface="Arial" panose="020B0604020202020204" pitchFamily="34" charset="0"/>
              <a:buChar char="•"/>
            </a:pPr>
            <a:r>
              <a:rPr lang="en-US" dirty="0"/>
              <a:t>Elevator signs and labels</a:t>
            </a:r>
          </a:p>
          <a:p>
            <a:pPr marL="617220" indent="-342900">
              <a:buFont typeface="Arial" panose="020B0604020202020204" pitchFamily="34" charset="0"/>
              <a:buChar char="•"/>
            </a:pPr>
            <a:r>
              <a:rPr lang="en-US" dirty="0"/>
              <a:t>Braille</a:t>
            </a:r>
          </a:p>
          <a:p>
            <a:pPr marL="617220" indent="-342900">
              <a:buFont typeface="Arial" panose="020B0604020202020204" pitchFamily="34" charset="0"/>
              <a:buChar char="•"/>
            </a:pPr>
            <a:r>
              <a:rPr lang="en-US" dirty="0"/>
              <a:t>Installation Height</a:t>
            </a:r>
          </a:p>
          <a:p>
            <a:pPr marL="617220" indent="-342900">
              <a:buFont typeface="Arial" panose="020B0604020202020204" pitchFamily="34" charset="0"/>
              <a:buChar char="•"/>
            </a:pPr>
            <a:r>
              <a:rPr lang="en-US" dirty="0"/>
              <a:t>Contrast</a:t>
            </a:r>
          </a:p>
          <a:p>
            <a:endParaRPr lang="en-US" dirty="0"/>
          </a:p>
          <a:p>
            <a:pPr marL="617220" indent="-342900">
              <a:buFont typeface="Arial" panose="020B0604020202020204" pitchFamily="34" charset="0"/>
              <a:buChar char="•"/>
            </a:pPr>
            <a:endParaRPr lang="en-US" dirty="0"/>
          </a:p>
          <a:p>
            <a:endParaRPr lang="en-US" dirty="0"/>
          </a:p>
        </p:txBody>
      </p:sp>
      <p:sp>
        <p:nvSpPr>
          <p:cNvPr id="3" name="Title 2">
            <a:extLst>
              <a:ext uri="{FF2B5EF4-FFF2-40B4-BE49-F238E27FC236}">
                <a16:creationId xmlns:a16="http://schemas.microsoft.com/office/drawing/2014/main" id="{92D654E1-8A3E-2046-A92E-FAE485ADECF1}"/>
              </a:ext>
            </a:extLst>
          </p:cNvPr>
          <p:cNvSpPr>
            <a:spLocks noGrp="1"/>
          </p:cNvSpPr>
          <p:nvPr>
            <p:ph type="title"/>
          </p:nvPr>
        </p:nvSpPr>
        <p:spPr>
          <a:xfrm>
            <a:off x="457200" y="182880"/>
            <a:ext cx="8598310" cy="914400"/>
          </a:xfrm>
        </p:spPr>
        <p:txBody>
          <a:bodyPr/>
          <a:lstStyle/>
          <a:p>
            <a:r>
              <a:rPr lang="en-US" dirty="0"/>
              <a:t>Americans with Disabilities Act Requirements</a:t>
            </a:r>
          </a:p>
        </p:txBody>
      </p:sp>
      <p:sp>
        <p:nvSpPr>
          <p:cNvPr id="6" name="TextBox 5">
            <a:extLst>
              <a:ext uri="{FF2B5EF4-FFF2-40B4-BE49-F238E27FC236}">
                <a16:creationId xmlns:a16="http://schemas.microsoft.com/office/drawing/2014/main" id="{482F8523-DBD1-E349-4543-E551BF1A6371}"/>
              </a:ext>
            </a:extLst>
          </p:cNvPr>
          <p:cNvSpPr txBox="1"/>
          <p:nvPr/>
        </p:nvSpPr>
        <p:spPr>
          <a:xfrm>
            <a:off x="948582" y="1516879"/>
            <a:ext cx="10118222" cy="1107996"/>
          </a:xfrm>
          <a:prstGeom prst="rect">
            <a:avLst/>
          </a:prstGeom>
          <a:noFill/>
        </p:spPr>
        <p:txBody>
          <a:bodyPr wrap="square" rtlCol="0">
            <a:spAutoFit/>
          </a:bodyPr>
          <a:lstStyle/>
          <a:p>
            <a:r>
              <a:rPr lang="en-US" sz="2400" dirty="0"/>
              <a:t>The Americans with Disabilities Act provides requirements for signage which includes guidance for the following elements:</a:t>
            </a:r>
          </a:p>
          <a:p>
            <a:endParaRPr lang="en-US" dirty="0"/>
          </a:p>
        </p:txBody>
      </p:sp>
      <p:sp>
        <p:nvSpPr>
          <p:cNvPr id="9" name="Footer Placeholder 4">
            <a:extLst>
              <a:ext uri="{FF2B5EF4-FFF2-40B4-BE49-F238E27FC236}">
                <a16:creationId xmlns:a16="http://schemas.microsoft.com/office/drawing/2014/main" id="{95D99505-FC9E-2550-9EFC-BE15943DCCF0}"/>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162343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3D16E-3C3C-3CD2-B3B0-2164D3E6A3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C8239D-D1C9-ABD7-5B00-C20D925643A5}"/>
              </a:ext>
            </a:extLst>
          </p:cNvPr>
          <p:cNvSpPr>
            <a:spLocks noGrp="1"/>
          </p:cNvSpPr>
          <p:nvPr>
            <p:ph idx="1"/>
          </p:nvPr>
        </p:nvSpPr>
        <p:spPr>
          <a:xfrm>
            <a:off x="531975" y="1279220"/>
            <a:ext cx="5920099" cy="3931920"/>
          </a:xfrm>
        </p:spPr>
        <p:txBody>
          <a:bodyPr/>
          <a:lstStyle/>
          <a:p>
            <a:pPr algn="l"/>
            <a:endParaRPr lang="en-US" sz="2000">
              <a:solidFill>
                <a:srgbClr val="1B1B1B"/>
              </a:solidFill>
              <a:latin typeface="Source Sans Pro Web"/>
            </a:endParaRPr>
          </a:p>
          <a:p>
            <a:pPr algn="l"/>
            <a:r>
              <a:rPr lang="en-US" sz="2000">
                <a:solidFill>
                  <a:srgbClr val="1B1B1B"/>
                </a:solidFill>
                <a:latin typeface="Source Sans Pro Web"/>
              </a:rPr>
              <a:t>Tactile Requirements apply to these types of signs:</a:t>
            </a:r>
          </a:p>
          <a:p>
            <a:pPr algn="l"/>
            <a:endParaRPr lang="en-US" sz="2000">
              <a:solidFill>
                <a:srgbClr val="1B1B1B"/>
              </a:solidFill>
              <a:latin typeface="Source Sans Pro Web"/>
            </a:endParaRPr>
          </a:p>
          <a:p>
            <a:pPr marL="617220" indent="-342900" algn="l">
              <a:buFont typeface="Arial" panose="020B0604020202020204" pitchFamily="34" charset="0"/>
              <a:buChar char="•"/>
            </a:pPr>
            <a:r>
              <a:rPr lang="en-US" sz="2000">
                <a:solidFill>
                  <a:srgbClr val="1B1B1B"/>
                </a:solidFill>
                <a:latin typeface="Source Sans Pro Web"/>
              </a:rPr>
              <a:t>I</a:t>
            </a:r>
            <a:r>
              <a:rPr lang="en-US" sz="2000" b="0" i="0">
                <a:solidFill>
                  <a:srgbClr val="1B1B1B"/>
                </a:solidFill>
                <a:effectLst/>
                <a:latin typeface="Source Sans Pro Web"/>
              </a:rPr>
              <a:t>nterior and exterior signs identifying permanent rooms and spaces, where provided </a:t>
            </a:r>
          </a:p>
          <a:p>
            <a:pPr marL="617220" indent="-342900" algn="l">
              <a:buFont typeface="Arial" panose="020B0604020202020204" pitchFamily="34" charset="0"/>
              <a:buChar char="•"/>
            </a:pPr>
            <a:r>
              <a:rPr lang="en-US" sz="2000" b="0" i="0">
                <a:solidFill>
                  <a:srgbClr val="1B1B1B"/>
                </a:solidFill>
                <a:effectLst/>
                <a:latin typeface="Source Sans Pro Web"/>
              </a:rPr>
              <a:t>required door labels at exit stairways, exit passageways, and exit discharge </a:t>
            </a:r>
          </a:p>
          <a:p>
            <a:pPr marL="617220" indent="-342900" algn="l">
              <a:buFont typeface="Arial" panose="020B0604020202020204" pitchFamily="34" charset="0"/>
              <a:buChar char="•"/>
            </a:pPr>
            <a:r>
              <a:rPr lang="en-US" sz="2000" b="0" i="0">
                <a:solidFill>
                  <a:srgbClr val="1B1B1B"/>
                </a:solidFill>
                <a:effectLst/>
                <a:latin typeface="Source Sans Pro Web"/>
              </a:rPr>
              <a:t>required labels for floor levels, car controls, and emergency communication devices at elevators</a:t>
            </a:r>
          </a:p>
          <a:p>
            <a:pPr marL="617220" indent="-342900" algn="l">
              <a:buFont typeface="Arial" panose="020B0604020202020204" pitchFamily="34" charset="0"/>
              <a:buChar char="•"/>
            </a:pPr>
            <a:r>
              <a:rPr lang="en-US" sz="2000" b="0" i="0">
                <a:solidFill>
                  <a:srgbClr val="1B1B1B"/>
                </a:solidFill>
                <a:effectLst/>
                <a:latin typeface="Source Sans Pro Web"/>
              </a:rPr>
              <a:t>rail station identification signs at entrances and platforms or boarding areas</a:t>
            </a:r>
            <a:endParaRPr lang="en-US" sz="2000" b="0" i="0" dirty="0">
              <a:solidFill>
                <a:srgbClr val="1B1B1B"/>
              </a:solidFill>
              <a:effectLst/>
              <a:latin typeface="Source Sans Pro Web"/>
            </a:endParaRPr>
          </a:p>
        </p:txBody>
      </p:sp>
      <p:sp>
        <p:nvSpPr>
          <p:cNvPr id="3" name="Title 2">
            <a:extLst>
              <a:ext uri="{FF2B5EF4-FFF2-40B4-BE49-F238E27FC236}">
                <a16:creationId xmlns:a16="http://schemas.microsoft.com/office/drawing/2014/main" id="{3278E1E6-1E0E-2458-5DE9-7016EFA766BE}"/>
              </a:ext>
            </a:extLst>
          </p:cNvPr>
          <p:cNvSpPr>
            <a:spLocks noGrp="1"/>
          </p:cNvSpPr>
          <p:nvPr>
            <p:ph type="title"/>
          </p:nvPr>
        </p:nvSpPr>
        <p:spPr>
          <a:xfrm>
            <a:off x="457200" y="182880"/>
            <a:ext cx="8598310" cy="914400"/>
          </a:xfrm>
        </p:spPr>
        <p:txBody>
          <a:bodyPr/>
          <a:lstStyle/>
          <a:p>
            <a:r>
              <a:rPr lang="en-US" dirty="0"/>
              <a:t>Tactile Text Requirements</a:t>
            </a:r>
          </a:p>
        </p:txBody>
      </p:sp>
      <p:pic>
        <p:nvPicPr>
          <p:cNvPr id="2050" name="Picture 2" descr="elevator icon">
            <a:extLst>
              <a:ext uri="{FF2B5EF4-FFF2-40B4-BE49-F238E27FC236}">
                <a16:creationId xmlns:a16="http://schemas.microsoft.com/office/drawing/2014/main" id="{932E13BF-1B87-6EEC-E515-C1B7F4C86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266" y="1938650"/>
            <a:ext cx="3400425" cy="33909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3B987FEF-0961-91DE-4934-AA474934D914}"/>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87213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43338B-F221-AB48-BED3-53C116541887}"/>
              </a:ext>
            </a:extLst>
          </p:cNvPr>
          <p:cNvSpPr>
            <a:spLocks noGrp="1"/>
          </p:cNvSpPr>
          <p:nvPr>
            <p:ph idx="1"/>
          </p:nvPr>
        </p:nvSpPr>
        <p:spPr>
          <a:xfrm>
            <a:off x="531975" y="1279220"/>
            <a:ext cx="11312496" cy="2241647"/>
          </a:xfrm>
        </p:spPr>
        <p:txBody>
          <a:bodyPr/>
          <a:lstStyle/>
          <a:p>
            <a:pPr algn="l"/>
            <a:endParaRPr lang="en-US" sz="2000" dirty="0">
              <a:solidFill>
                <a:srgbClr val="1B1B1B"/>
              </a:solidFill>
              <a:latin typeface="Source Sans Pro Web"/>
            </a:endParaRPr>
          </a:p>
          <a:p>
            <a:pPr algn="l"/>
            <a:r>
              <a:rPr lang="en-US" sz="2000" dirty="0">
                <a:solidFill>
                  <a:srgbClr val="1B1B1B"/>
                </a:solidFill>
                <a:latin typeface="Source Sans Pro Web"/>
              </a:rPr>
              <a:t>Tactile signs must have raised characters that are repeated in Grade 2 braille.  In addition, they are subject to requirements for non-glare finish and color contrast for visual accessibility.  Other information provided in addition to permanent room or space labels is not required to be raised or </a:t>
            </a:r>
            <a:r>
              <a:rPr lang="en-US" sz="2000" dirty="0" err="1">
                <a:solidFill>
                  <a:srgbClr val="1B1B1B"/>
                </a:solidFill>
                <a:latin typeface="Source Sans Pro Web"/>
              </a:rPr>
              <a:t>brailled</a:t>
            </a:r>
            <a:r>
              <a:rPr lang="en-US" sz="2000" dirty="0">
                <a:solidFill>
                  <a:srgbClr val="1B1B1B"/>
                </a:solidFill>
                <a:latin typeface="Source Sans Pro Web"/>
              </a:rPr>
              <a:t> but must meet visual criteria if informational or directional.  Some information on such signs may be exempt, such as occupant names.</a:t>
            </a:r>
            <a:endParaRPr lang="en-US" sz="2000" b="0" i="0" dirty="0">
              <a:solidFill>
                <a:srgbClr val="1B1B1B"/>
              </a:solidFill>
              <a:effectLst/>
              <a:latin typeface="Source Sans Pro Web"/>
            </a:endParaRPr>
          </a:p>
        </p:txBody>
      </p:sp>
      <p:sp>
        <p:nvSpPr>
          <p:cNvPr id="3" name="Title 2">
            <a:extLst>
              <a:ext uri="{FF2B5EF4-FFF2-40B4-BE49-F238E27FC236}">
                <a16:creationId xmlns:a16="http://schemas.microsoft.com/office/drawing/2014/main" id="{D39204CF-A413-5A47-BB55-63C5549C070D}"/>
              </a:ext>
            </a:extLst>
          </p:cNvPr>
          <p:cNvSpPr>
            <a:spLocks noGrp="1"/>
          </p:cNvSpPr>
          <p:nvPr>
            <p:ph type="title"/>
          </p:nvPr>
        </p:nvSpPr>
        <p:spPr>
          <a:xfrm>
            <a:off x="457200" y="182880"/>
            <a:ext cx="8598310" cy="914400"/>
          </a:xfrm>
        </p:spPr>
        <p:txBody>
          <a:bodyPr/>
          <a:lstStyle/>
          <a:p>
            <a:r>
              <a:rPr lang="en-US" dirty="0"/>
              <a:t>Tactile Text Requirements</a:t>
            </a:r>
          </a:p>
        </p:txBody>
      </p:sp>
      <p:pic>
        <p:nvPicPr>
          <p:cNvPr id="1032" name="Picture 8" descr="Example door sign with lettering which is exempt, required to be visual, and required to be both visual and tactile, including braille.">
            <a:extLst>
              <a:ext uri="{FF2B5EF4-FFF2-40B4-BE49-F238E27FC236}">
                <a16:creationId xmlns:a16="http://schemas.microsoft.com/office/drawing/2014/main" id="{8A70B81B-E1F6-1E14-0F21-223E45033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5178" y="3581423"/>
            <a:ext cx="4122707" cy="19973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45B9FD-451A-0514-D697-6CB44CC2E584}"/>
              </a:ext>
            </a:extLst>
          </p:cNvPr>
          <p:cNvSpPr txBox="1"/>
          <p:nvPr/>
        </p:nvSpPr>
        <p:spPr>
          <a:xfrm>
            <a:off x="7388352" y="4187438"/>
            <a:ext cx="2743200" cy="461665"/>
          </a:xfrm>
          <a:prstGeom prst="rect">
            <a:avLst/>
          </a:prstGeom>
          <a:noFill/>
        </p:spPr>
        <p:txBody>
          <a:bodyPr wrap="square" rtlCol="0">
            <a:spAutoFit/>
          </a:bodyPr>
          <a:lstStyle/>
          <a:p>
            <a:r>
              <a:rPr lang="en-US" sz="800" b="1" i="1" dirty="0">
                <a:solidFill>
                  <a:srgbClr val="1B1B1B"/>
                </a:solidFill>
                <a:effectLst/>
                <a:latin typeface="Source Sans Pro Web"/>
              </a:rPr>
              <a:t>This sign includes exempt and informational content in addition to a permanent room label (room number).</a:t>
            </a:r>
            <a:endParaRPr lang="en-US" sz="800" dirty="0"/>
          </a:p>
        </p:txBody>
      </p:sp>
      <p:sp>
        <p:nvSpPr>
          <p:cNvPr id="7" name="Footer Placeholder 4">
            <a:extLst>
              <a:ext uri="{FF2B5EF4-FFF2-40B4-BE49-F238E27FC236}">
                <a16:creationId xmlns:a16="http://schemas.microsoft.com/office/drawing/2014/main" id="{3822242E-6A0D-6F61-E44F-E98789244D93}"/>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272835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2006B-0EBA-4C4A-B1D4-8FF7B28B82AB}"/>
              </a:ext>
            </a:extLst>
          </p:cNvPr>
          <p:cNvSpPr>
            <a:spLocks noGrp="1"/>
          </p:cNvSpPr>
          <p:nvPr>
            <p:ph type="title"/>
          </p:nvPr>
        </p:nvSpPr>
        <p:spPr>
          <a:xfrm>
            <a:off x="457200" y="182880"/>
            <a:ext cx="8598310" cy="914400"/>
          </a:xfrm>
        </p:spPr>
        <p:txBody>
          <a:bodyPr/>
          <a:lstStyle/>
          <a:p>
            <a:r>
              <a:rPr lang="en-US" dirty="0"/>
              <a:t>Technical Requirements for Tactile Characters</a:t>
            </a:r>
          </a:p>
        </p:txBody>
      </p:sp>
      <p:pic>
        <p:nvPicPr>
          <p:cNvPr id="2" name="Picture 1">
            <a:extLst>
              <a:ext uri="{FF2B5EF4-FFF2-40B4-BE49-F238E27FC236}">
                <a16:creationId xmlns:a16="http://schemas.microsoft.com/office/drawing/2014/main" id="{4D00EC14-36F9-F71F-9468-44C50ABF4C7F}"/>
              </a:ext>
            </a:extLst>
          </p:cNvPr>
          <p:cNvPicPr>
            <a:picLocks noChangeAspect="1"/>
          </p:cNvPicPr>
          <p:nvPr/>
        </p:nvPicPr>
        <p:blipFill>
          <a:blip r:embed="rId2"/>
          <a:stretch>
            <a:fillRect/>
          </a:stretch>
        </p:blipFill>
        <p:spPr>
          <a:xfrm>
            <a:off x="2145671" y="2312602"/>
            <a:ext cx="7288040" cy="3339115"/>
          </a:xfrm>
          <a:prstGeom prst="rect">
            <a:avLst/>
          </a:prstGeom>
        </p:spPr>
      </p:pic>
      <p:sp>
        <p:nvSpPr>
          <p:cNvPr id="8" name="Footer Placeholder 4">
            <a:extLst>
              <a:ext uri="{FF2B5EF4-FFF2-40B4-BE49-F238E27FC236}">
                <a16:creationId xmlns:a16="http://schemas.microsoft.com/office/drawing/2014/main" id="{6A444EA7-E84B-7672-4BDD-AE50A79449AE}"/>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334873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7B9A6-A647-1425-E412-E2EEBA790D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27FF5E-27EA-6909-1074-77CFE3ECBE37}"/>
              </a:ext>
            </a:extLst>
          </p:cNvPr>
          <p:cNvSpPr>
            <a:spLocks noGrp="1"/>
          </p:cNvSpPr>
          <p:nvPr>
            <p:ph type="title"/>
          </p:nvPr>
        </p:nvSpPr>
        <p:spPr>
          <a:xfrm>
            <a:off x="457200" y="182880"/>
            <a:ext cx="8598310" cy="914400"/>
          </a:xfrm>
        </p:spPr>
        <p:txBody>
          <a:bodyPr/>
          <a:lstStyle/>
          <a:p>
            <a:r>
              <a:rPr lang="en-US" dirty="0"/>
              <a:t>Technical Requirements for Tactile Characters</a:t>
            </a:r>
          </a:p>
        </p:txBody>
      </p:sp>
      <p:sp>
        <p:nvSpPr>
          <p:cNvPr id="3" name="TextBox 2">
            <a:extLst>
              <a:ext uri="{FF2B5EF4-FFF2-40B4-BE49-F238E27FC236}">
                <a16:creationId xmlns:a16="http://schemas.microsoft.com/office/drawing/2014/main" id="{DEBAC9B3-6372-9580-1043-98F277847AC4}"/>
              </a:ext>
            </a:extLst>
          </p:cNvPr>
          <p:cNvSpPr txBox="1"/>
          <p:nvPr/>
        </p:nvSpPr>
        <p:spPr>
          <a:xfrm>
            <a:off x="782462" y="1416542"/>
            <a:ext cx="10058400" cy="1200329"/>
          </a:xfrm>
          <a:prstGeom prst="rect">
            <a:avLst/>
          </a:prstGeom>
          <a:noFill/>
        </p:spPr>
        <p:txBody>
          <a:bodyPr wrap="square" rtlCol="0">
            <a:spAutoFit/>
          </a:bodyPr>
          <a:lstStyle/>
          <a:p>
            <a:pPr algn="l"/>
            <a:r>
              <a:rPr lang="en-US" b="0" i="0" dirty="0">
                <a:solidFill>
                  <a:srgbClr val="1B1B1B"/>
                </a:solidFill>
                <a:effectLst/>
                <a:latin typeface="Source Sans Pro Web"/>
              </a:rPr>
              <a:t>Character spacing, as measured between the two closest points of adjacent characters excluding word spaces, is specified for rectangular and non-rectangular cross sections.</a:t>
            </a:r>
          </a:p>
          <a:p>
            <a:br>
              <a:rPr lang="en-US" dirty="0"/>
            </a:br>
            <a:endParaRPr lang="en-US" dirty="0"/>
          </a:p>
        </p:txBody>
      </p:sp>
      <p:pic>
        <p:nvPicPr>
          <p:cNvPr id="3074" name="Picture 2" descr="Dimension line identifying closest point between two letters, the O O between R and M.">
            <a:extLst>
              <a:ext uri="{FF2B5EF4-FFF2-40B4-BE49-F238E27FC236}">
                <a16:creationId xmlns:a16="http://schemas.microsoft.com/office/drawing/2014/main" id="{E4F4BD36-5B5C-90D0-FB8F-12B60A61B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009" y="2393357"/>
            <a:ext cx="59436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710B0AF1-38C8-7077-223A-AA6D59B3D50A}"/>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146038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4E935-E7C3-3CA4-A81C-226EF390A8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58056D-40FD-4756-A314-23D2B5A6E2D4}"/>
              </a:ext>
            </a:extLst>
          </p:cNvPr>
          <p:cNvSpPr>
            <a:spLocks noGrp="1"/>
          </p:cNvSpPr>
          <p:nvPr>
            <p:ph type="title"/>
          </p:nvPr>
        </p:nvSpPr>
        <p:spPr>
          <a:xfrm>
            <a:off x="457200" y="182880"/>
            <a:ext cx="8598310" cy="914400"/>
          </a:xfrm>
        </p:spPr>
        <p:txBody>
          <a:bodyPr/>
          <a:lstStyle/>
          <a:p>
            <a:r>
              <a:rPr lang="en-US" dirty="0"/>
              <a:t>Technical Requirements for Tactile Characters</a:t>
            </a:r>
          </a:p>
        </p:txBody>
      </p:sp>
      <p:sp>
        <p:nvSpPr>
          <p:cNvPr id="3" name="TextBox 2">
            <a:extLst>
              <a:ext uri="{FF2B5EF4-FFF2-40B4-BE49-F238E27FC236}">
                <a16:creationId xmlns:a16="http://schemas.microsoft.com/office/drawing/2014/main" id="{96ED6510-9651-3ED0-CB67-F4BE52C2DBAF}"/>
              </a:ext>
            </a:extLst>
          </p:cNvPr>
          <p:cNvSpPr txBox="1"/>
          <p:nvPr/>
        </p:nvSpPr>
        <p:spPr>
          <a:xfrm>
            <a:off x="782462" y="1416542"/>
            <a:ext cx="10058400" cy="1754326"/>
          </a:xfrm>
          <a:prstGeom prst="rect">
            <a:avLst/>
          </a:prstGeom>
          <a:noFill/>
        </p:spPr>
        <p:txBody>
          <a:bodyPr wrap="square" rtlCol="0">
            <a:spAutoFit/>
          </a:bodyPr>
          <a:lstStyle/>
          <a:p>
            <a:pPr algn="l"/>
            <a:r>
              <a:rPr lang="en-US" b="0" i="0" dirty="0">
                <a:solidFill>
                  <a:srgbClr val="1B1B1B"/>
                </a:solidFill>
                <a:effectLst/>
                <a:latin typeface="Source Sans Pro Web"/>
              </a:rPr>
              <a:t>The stroke thickness of the uppercase letter “I” must be 15% maximum of the character height.  Characters must be selected from fonts where the width of the uppercase letter “O” is 55% to 110% of the height of the uppercase letter “I.”  Raised character height must be from 1/2 inch minimum to 2 inches maximum. Where raised characters also serve as visual characters, the minimum height is 5/8 inch.</a:t>
            </a:r>
            <a:br>
              <a:rPr lang="en-US" dirty="0"/>
            </a:br>
            <a:endParaRPr lang="en-US" dirty="0"/>
          </a:p>
        </p:txBody>
      </p:sp>
      <p:pic>
        <p:nvPicPr>
          <p:cNvPr id="4098" name="Picture 2" descr="Capital letter I with dimension lines identifying stroke thickness and character height.">
            <a:extLst>
              <a:ext uri="{FF2B5EF4-FFF2-40B4-BE49-F238E27FC236}">
                <a16:creationId xmlns:a16="http://schemas.microsoft.com/office/drawing/2014/main" id="{BDD25C40-38FC-F301-4141-8E4341ED4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531" y="3274727"/>
            <a:ext cx="1682762" cy="2850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verlapping capital O letters showing thin and wide character shapes above a sideways capital letter I.">
            <a:extLst>
              <a:ext uri="{FF2B5EF4-FFF2-40B4-BE49-F238E27FC236}">
                <a16:creationId xmlns:a16="http://schemas.microsoft.com/office/drawing/2014/main" id="{2E4A8CB2-F80D-C9A3-24B7-5A4349098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8173" y="3089037"/>
            <a:ext cx="2743201" cy="322203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a:extLst>
              <a:ext uri="{FF2B5EF4-FFF2-40B4-BE49-F238E27FC236}">
                <a16:creationId xmlns:a16="http://schemas.microsoft.com/office/drawing/2014/main" id="{571C7FA6-20D2-3C32-7B38-4AD3539A97A3}"/>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38066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A8EED-4050-0F6A-01D1-4E74B7289F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A14337-7C79-E309-FAD4-0AB0469B839D}"/>
              </a:ext>
            </a:extLst>
          </p:cNvPr>
          <p:cNvSpPr>
            <a:spLocks noGrp="1"/>
          </p:cNvSpPr>
          <p:nvPr>
            <p:ph type="title"/>
          </p:nvPr>
        </p:nvSpPr>
        <p:spPr>
          <a:xfrm>
            <a:off x="457200" y="182880"/>
            <a:ext cx="8598310" cy="914400"/>
          </a:xfrm>
        </p:spPr>
        <p:txBody>
          <a:bodyPr/>
          <a:lstStyle/>
          <a:p>
            <a:r>
              <a:rPr lang="en-US" dirty="0"/>
              <a:t>Braille</a:t>
            </a:r>
          </a:p>
        </p:txBody>
      </p:sp>
      <p:sp>
        <p:nvSpPr>
          <p:cNvPr id="3" name="TextBox 2">
            <a:extLst>
              <a:ext uri="{FF2B5EF4-FFF2-40B4-BE49-F238E27FC236}">
                <a16:creationId xmlns:a16="http://schemas.microsoft.com/office/drawing/2014/main" id="{7DB205C4-341C-4EAA-1235-AB678826D754}"/>
              </a:ext>
            </a:extLst>
          </p:cNvPr>
          <p:cNvSpPr txBox="1"/>
          <p:nvPr/>
        </p:nvSpPr>
        <p:spPr>
          <a:xfrm>
            <a:off x="782462" y="1416542"/>
            <a:ext cx="10058400" cy="1754326"/>
          </a:xfrm>
          <a:prstGeom prst="rect">
            <a:avLst/>
          </a:prstGeom>
          <a:noFill/>
        </p:spPr>
        <p:txBody>
          <a:bodyPr wrap="square" rtlCol="0">
            <a:spAutoFit/>
          </a:bodyPr>
          <a:lstStyle/>
          <a:p>
            <a:pPr algn="l"/>
            <a:r>
              <a:rPr lang="en-US" b="0" i="0" dirty="0">
                <a:solidFill>
                  <a:srgbClr val="1B1B1B"/>
                </a:solidFill>
                <a:effectLst/>
                <a:latin typeface="Source Sans Pro Web"/>
              </a:rPr>
              <a:t>The content of raised characters also must be provided in contracted or “Grade 2” braille. This type of braille uses the same characters as standard braille but also includes characters to represent common words and letter combinations. Braille is read with a light sweeping touch, and braille dots must be domed or rounded. The Standards specify the height and diameter of dots and their spacing within and between cells.</a:t>
            </a:r>
            <a:br>
              <a:rPr lang="en-US" dirty="0"/>
            </a:br>
            <a:endParaRPr lang="en-US" dirty="0"/>
          </a:p>
        </p:txBody>
      </p:sp>
      <p:pic>
        <p:nvPicPr>
          <p:cNvPr id="5126" name="Picture 6" descr="Closeup illustration of fingers touching line of braille characters.  Above the brailles are the letters s t r o o m.">
            <a:extLst>
              <a:ext uri="{FF2B5EF4-FFF2-40B4-BE49-F238E27FC236}">
                <a16:creationId xmlns:a16="http://schemas.microsoft.com/office/drawing/2014/main" id="{282B595C-9671-E7F9-F510-A2D14C4C0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467" y="3170868"/>
            <a:ext cx="4038620" cy="228028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AMILY RESTROOM sign with dimension lines showing space between raised characters and braille, and distance between braille and the border of the sign.">
            <a:extLst>
              <a:ext uri="{FF2B5EF4-FFF2-40B4-BE49-F238E27FC236}">
                <a16:creationId xmlns:a16="http://schemas.microsoft.com/office/drawing/2014/main" id="{5E375622-FE12-F4C3-7A77-6C1B3C1E8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2017" y="3170868"/>
            <a:ext cx="5170292" cy="20714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479522-0B8F-6F0B-1B1F-2944E0AA9548}"/>
              </a:ext>
            </a:extLst>
          </p:cNvPr>
          <p:cNvSpPr txBox="1"/>
          <p:nvPr/>
        </p:nvSpPr>
        <p:spPr>
          <a:xfrm>
            <a:off x="1415041" y="5563022"/>
            <a:ext cx="9759297" cy="261610"/>
          </a:xfrm>
          <a:prstGeom prst="rect">
            <a:avLst/>
          </a:prstGeom>
          <a:noFill/>
        </p:spPr>
        <p:txBody>
          <a:bodyPr wrap="square" rtlCol="0">
            <a:spAutoFit/>
          </a:bodyPr>
          <a:lstStyle/>
          <a:p>
            <a:r>
              <a:rPr lang="en-US" sz="1100" b="1" i="1" dirty="0"/>
              <a:t>Braille located below entire raised text and separated ⅜ inch minimum from tactile characters and any raised borders and decorative elements.</a:t>
            </a:r>
          </a:p>
        </p:txBody>
      </p:sp>
      <p:sp>
        <p:nvSpPr>
          <p:cNvPr id="6" name="Footer Placeholder 4">
            <a:extLst>
              <a:ext uri="{FF2B5EF4-FFF2-40B4-BE49-F238E27FC236}">
                <a16:creationId xmlns:a16="http://schemas.microsoft.com/office/drawing/2014/main" id="{5EB418D7-197E-66E5-5B99-C6612AE80018}"/>
              </a:ext>
            </a:extLst>
          </p:cNvPr>
          <p:cNvSpPr txBox="1">
            <a:spLocks/>
          </p:cNvSpPr>
          <p:nvPr/>
        </p:nvSpPr>
        <p:spPr>
          <a:xfrm>
            <a:off x="8759952" y="5989320"/>
            <a:ext cx="2743200"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February 2025</a:t>
            </a:r>
          </a:p>
        </p:txBody>
      </p:sp>
    </p:spTree>
    <p:extLst>
      <p:ext uri="{BB962C8B-B14F-4D97-AF65-F5344CB8AC3E}">
        <p14:creationId xmlns:p14="http://schemas.microsoft.com/office/powerpoint/2010/main" val="1509639148"/>
      </p:ext>
    </p:extLst>
  </p:cSld>
  <p:clrMapOvr>
    <a:masterClrMapping/>
  </p:clrMapOvr>
</p:sld>
</file>

<file path=ppt/theme/theme1.xml><?xml version="1.0" encoding="utf-8"?>
<a:theme xmlns:a="http://schemas.openxmlformats.org/drawingml/2006/main" name="Metro-Suite 4">
  <a:themeElements>
    <a:clrScheme name="Custom 10">
      <a:dk1>
        <a:srgbClr val="000000"/>
      </a:dk1>
      <a:lt1>
        <a:srgbClr val="FFFFFF"/>
      </a:lt1>
      <a:dk2>
        <a:srgbClr val="2B378E"/>
      </a:dk2>
      <a:lt2>
        <a:srgbClr val="FFF100"/>
      </a:lt2>
      <a:accent1>
        <a:srgbClr val="2483C4"/>
      </a:accent1>
      <a:accent2>
        <a:srgbClr val="EC1C24"/>
      </a:accent2>
      <a:accent3>
        <a:srgbClr val="28B373"/>
      </a:accent3>
      <a:accent4>
        <a:srgbClr val="FFF000"/>
      </a:accent4>
      <a:accent5>
        <a:srgbClr val="2483C4"/>
      </a:accent5>
      <a:accent6>
        <a:srgbClr val="EC1C24"/>
      </a:accent6>
      <a:hlink>
        <a:srgbClr val="00AEEF"/>
      </a:hlink>
      <a:folHlink>
        <a:srgbClr val="2521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ite4_PPTtemplate-Wide" id="{87573528-E2F9-1147-A335-3542230A53AB}" vid="{6D001002-1911-7A41-A88A-6A09A9B8D9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49cf77f-b989-44c9-9cfe-64364ebfdffb">
      <Value>509</Value>
      <Value>34</Value>
      <Value>44</Value>
    </TaxCatchAll>
    <CostCenterTaxHTField0 xmlns="349cf77f-b989-44c9-9cfe-64364ebfdffb">
      <Terms xmlns="http://schemas.microsoft.com/office/infopath/2007/PartnerControls">
        <TermInfo xmlns="http://schemas.microsoft.com/office/infopath/2007/PartnerControls">
          <TermName xmlns="http://schemas.microsoft.com/office/infopath/2007/PartnerControls">7140</TermName>
          <TermId xmlns="http://schemas.microsoft.com/office/infopath/2007/PartnerControls">0c22e450-d788-4cf0-8db5-d540ac43f095</TermId>
        </TermInfo>
      </Terms>
    </CostCenterTaxHTField0>
    <TaxKeywordTaxHTField xmlns="349cf77f-b989-44c9-9cfe-64364ebfdffb">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7c6fbf54-0d9e-409b-955d-678c035c161c</TermId>
        </TermInfo>
      </Terms>
    </TaxKeywordTaxHTField>
    <RoutingRuleDescription xmlns="http://schemas.microsoft.com/sharepoint/v3">PowerPoint Template - Yellow</RoutingRuleDescription>
    <DocumentTypeTaxHTField0 xmlns="349cf77f-b989-44c9-9cfe-64364ebfdffb">
      <Terms xmlns="http://schemas.microsoft.com/office/infopath/2007/PartnerControls">
        <TermInfo xmlns="http://schemas.microsoft.com/office/infopath/2007/PartnerControls">
          <TermName xmlns="http://schemas.microsoft.com/office/infopath/2007/PartnerControls">Forms</TermName>
          <TermId xmlns="http://schemas.microsoft.com/office/infopath/2007/PartnerControls">12a57b6f-9c3e-4cca-8796-774f2262b9ca</TermId>
        </TermInfo>
      </Terms>
    </DocumentTypeTaxHTField0>
    <PotentialRecord xmlns="349cf77f-b989-44c9-9cfe-64364ebfdffb">false</PotentialRecord>
    <_dlc_ExpireDateSaved xmlns="http://schemas.microsoft.com/sharepoint/v3" xsi:nil="true"/>
    <_dlc_ExpireDate xmlns="http://schemas.microsoft.com/sharepoint/v3">2016-10-16T19:03:01+00:00</_dlc_ExpireDate>
    <_dlc_DocId xmlns="349cf77f-b989-44c9-9cfe-64364ebfdffb">INTRA-150-78</_dlc_DocId>
    <_dlc_DocIdUrl xmlns="349cf77f-b989-44c9-9cfe-64364ebfdffb">
      <Url>http://mymetro/Communications/_layouts/DocIdRedir.aspx?ID=INTRA-150-78</Url>
      <Description>INTRA-150-78</Description>
    </_dlc_DocIdUrl>
  </documentManagement>
</p:properties>
</file>

<file path=customXml/item2.xml><?xml version="1.0" encoding="utf-8"?>
<?mso-contentType ?>
<SharedContentType xmlns="Microsoft.SharePoint.Taxonomy.ContentTypeSync" SourceId="04eee727-446f-41bc-9f72-f8696b34f8fa" ContentTypeId="0x010100E79FB073B1E30848A90F229E4A7F12A0" PreviousValue="false"/>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p:Policy xmlns:p="office.server.policy" id="" local="true">
  <p:Name>Metro Document</p:Name>
  <p:Description/>
  <p:Statement>Metro Documents have a default retention period of Active + 3 years.  After 3 years of inactivity a disposition workflow will be triggered so that a Records Coordinator can determine if the document should be deleted or become an Official Record.
Versions on Metro Documents will be deleted yearly from the document's creation date.
Auditing is enabled on all Metro Documents.</p:Statement>
  <p:PolicyItems>
    <p:PolicyItem featureId="Microsoft.Office.RecordsManagement.PolicyFeatures.Expiration" staticId="0x010100E79FB073B1E30848A90F229E4A7F12A0|1686048976" UniqueId="f06a7f25-5bd3-4160-b9d5-3da367a0d53f">
      <p:Name>Retention</p:Name>
      <p:Description>Automatic scheduling of content for processing, and performing a retention action on content that has reached its due date.</p:Description>
      <p:CustomData>
        <Schedules nextStageId="4">
          <Schedule type="Default">
            <stages>
              <data stageId="3" recur="true" offset="1" unit="years">
                <formula id="Microsoft.Office.RecordsManagement.PolicyFeatures.Expiration.Formula.BuiltIn">
                  <number>1</number>
                  <property>Created</property>
                  <propertyId>8c06beca-0777-48f7-91c7-6da68bc07b69</propertyId>
                  <period>years</period>
                </formula>
                <action type="action" id="Microsoft.Office.RecordsManagement.PolicyFeatures.Expiration.Action.DeletePreviousVersions"/>
              </data>
              <data stageId="1">
                <formula id="Microsoft.Office.RecordsManagement.PolicyFeatures.Expiration.Formula.BuiltIn">
                  <number>3</number>
                  <property>Modified</property>
                  <propertyId>28cf69c5-fa48-462a-b5cd-27b6f9d2bd5f</propertyId>
                  <period>years</period>
                </formula>
                <action type="workflow" id="f1666481-d8ff-48bb-b7d5-cf354974992e"/>
              </data>
              <data stageId="2" recur="true" offset="1" unit="years" stageDeleted="true"/>
            </stages>
          </Schedule>
        </Schedules>
      </p:CustomData>
    </p:PolicyItem>
  </p:PolicyItems>
</p:Policy>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Metro Document" ma:contentTypeID="0x010100E79FB073B1E30848A90F229E4A7F12A000820597A5E420D349A72B99D52556B5AE" ma:contentTypeVersion="21" ma:contentTypeDescription="Metro Document Content Type.  Used to replace the standard Document Content Type.  This content type contains the required metadata for Metro documents." ma:contentTypeScope="" ma:versionID="74f12bc2079f0e4a8b917b0d31f2f44a">
  <xsd:schema xmlns:xsd="http://www.w3.org/2001/XMLSchema" xmlns:xs="http://www.w3.org/2001/XMLSchema" xmlns:p="http://schemas.microsoft.com/office/2006/metadata/properties" xmlns:ns1="http://schemas.microsoft.com/sharepoint/v3" xmlns:ns2="349cf77f-b989-44c9-9cfe-64364ebfdffb" targetNamespace="http://schemas.microsoft.com/office/2006/metadata/properties" ma:root="true" ma:fieldsID="b985dba5cdf828d44ad2804a21e4d4d7" ns1:_="" ns2:_="">
    <xsd:import namespace="http://schemas.microsoft.com/sharepoint/v3"/>
    <xsd:import namespace="349cf77f-b989-44c9-9cfe-64364ebfdffb"/>
    <xsd:element name="properties">
      <xsd:complexType>
        <xsd:sequence>
          <xsd:element name="documentManagement">
            <xsd:complexType>
              <xsd:all>
                <xsd:element ref="ns1:RoutingRuleDescription"/>
                <xsd:element ref="ns2:TaxKeywordTaxHTField" minOccurs="0"/>
                <xsd:element ref="ns2:TaxCatchAll" minOccurs="0"/>
                <xsd:element ref="ns2:TaxCatchAllLabel" minOccurs="0"/>
                <xsd:element ref="ns2:DocumentTypeTaxHTField0" minOccurs="0"/>
                <xsd:element ref="ns2:PotentialRecord" minOccurs="0"/>
                <xsd:element ref="ns1:_dlc_Exempt" minOccurs="0"/>
                <xsd:element ref="ns1:_dlc_ExpireDateSaved" minOccurs="0"/>
                <xsd:element ref="ns1:_dlc_ExpireDate" minOccurs="0"/>
                <xsd:element ref="ns2:_dlc_DocId" minOccurs="0"/>
                <xsd:element ref="ns2:_dlc_DocIdUrl" minOccurs="0"/>
                <xsd:element ref="ns2:_dlc_DocIdPersistId" minOccurs="0"/>
                <xsd:element ref="ns2:CostCenter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ma:displayName="Description" ma:internalName="RoutingRuleDescription">
      <xsd:simpleType>
        <xsd:restriction base="dms:Text">
          <xsd:maxLength value="255"/>
        </xsd:restriction>
      </xsd:simpleType>
    </xsd:element>
    <xsd:element name="_dlc_Exempt" ma:index="16" nillable="true" ma:displayName="Exempt from Policy" ma:hidden="true" ma:internalName="_dlc_Exempt" ma:readOnly="true">
      <xsd:simpleType>
        <xsd:restriction base="dms:Unknown"/>
      </xsd:simpleType>
    </xsd:element>
    <xsd:element name="_dlc_ExpireDateSaved" ma:index="17" nillable="true" ma:displayName="Original Expiration Date" ma:hidden="true" ma:internalName="_dlc_ExpireDateSaved" ma:readOnly="true">
      <xsd:simpleType>
        <xsd:restriction base="dms:DateTime"/>
      </xsd:simpleType>
    </xsd:element>
    <xsd:element name="_dlc_ExpireDate" ma:index="18"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49cf77f-b989-44c9-9cfe-64364ebfdffb" elementFormDefault="qualified">
    <xsd:import namespace="http://schemas.microsoft.com/office/2006/documentManagement/types"/>
    <xsd:import namespace="http://schemas.microsoft.com/office/infopath/2007/PartnerControls"/>
    <xsd:element name="TaxKeywordTaxHTField" ma:index="9"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f141b577-b3f7-4712-9e61-636008d6da1a}" ma:internalName="TaxCatchAll" ma:showField="CatchAllData" ma:web="6ef907bb-71be-4a8c-9a6e-23a6015bf372">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f141b577-b3f7-4712-9e61-636008d6da1a}" ma:internalName="TaxCatchAllLabel" ma:readOnly="true" ma:showField="CatchAllDataLabel" ma:web="6ef907bb-71be-4a8c-9a6e-23a6015bf372">
      <xsd:complexType>
        <xsd:complexContent>
          <xsd:extension base="dms:MultiChoiceLookup">
            <xsd:sequence>
              <xsd:element name="Value" type="dms:Lookup" maxOccurs="unbounded" minOccurs="0" nillable="true"/>
            </xsd:sequence>
          </xsd:extension>
        </xsd:complexContent>
      </xsd:complexType>
    </xsd:element>
    <xsd:element name="DocumentTypeTaxHTField0" ma:index="13" nillable="true" ma:taxonomy="true" ma:internalName="DocumentTypeTaxHTField0" ma:taxonomyFieldName="DocumentType" ma:displayName="Document Type" ma:default="" ma:fieldId="{85396a9f-32df-4177-8a76-6be23eaec82f}" ma:sspId="04eee727-446f-41bc-9f72-f8696b34f8fa" ma:termSetId="7be1db65-9814-4ca8-bb31-3b5def6ef24c" ma:anchorId="00000000-0000-0000-0000-000000000000" ma:open="false" ma:isKeyword="false">
      <xsd:complexType>
        <xsd:sequence>
          <xsd:element ref="pc:Terms" minOccurs="0" maxOccurs="1"/>
        </xsd:sequence>
      </xsd:complexType>
    </xsd:element>
    <xsd:element name="PotentialRecord" ma:index="15" nillable="true" ma:displayName="Potential Record" ma:default="0" ma:description="Should Records Coordinators treat this item as an Official Record in the future?&#10;" ma:internalName="PotentialRecord" ma:readOnly="false">
      <xsd:simpleType>
        <xsd:restriction base="dms:Boolea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CostCenterTaxHTField0" ma:index="22" nillable="true" ma:taxonomy="true" ma:internalName="CostCenterTaxHTField0" ma:taxonomyFieldName="CostCenter" ma:displayName="Cost Center" ma:default="" ma:fieldId="{b3a913ae-ef70-4247-ba61-845fbedb7245}" ma:sspId="04eee727-446f-41bc-9f72-f8696b34f8fa" ma:termSetId="154175ae-e85e-4495-a4ca-a2b1b9f276e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10E1AF-D8F8-4916-9217-DD99BB67D139}">
  <ds:schemaRefs>
    <ds:schemaRef ds:uri="http://purl.org/dc/elements/1.1/"/>
    <ds:schemaRef ds:uri="http://schemas.microsoft.com/office/2006/metadata/properties"/>
    <ds:schemaRef ds:uri="http://schemas.microsoft.com/sharepoint/v3"/>
    <ds:schemaRef ds:uri="http://purl.org/dc/terms/"/>
    <ds:schemaRef ds:uri="349cf77f-b989-44c9-9cfe-64364ebfdffb"/>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841B42D-B6B0-4495-B140-8B338CD38BA5}">
  <ds:schemaRefs>
    <ds:schemaRef ds:uri="Microsoft.SharePoint.Taxonomy.ContentTypeSync"/>
  </ds:schemaRefs>
</ds:datastoreItem>
</file>

<file path=customXml/itemProps3.xml><?xml version="1.0" encoding="utf-8"?>
<ds:datastoreItem xmlns:ds="http://schemas.openxmlformats.org/officeDocument/2006/customXml" ds:itemID="{DD07BE7A-D829-42D5-BE5D-68903B78228B}">
  <ds:schemaRefs>
    <ds:schemaRef ds:uri="http://schemas.microsoft.com/sharepoint/events"/>
  </ds:schemaRefs>
</ds:datastoreItem>
</file>

<file path=customXml/itemProps4.xml><?xml version="1.0" encoding="utf-8"?>
<ds:datastoreItem xmlns:ds="http://schemas.openxmlformats.org/officeDocument/2006/customXml" ds:itemID="{12209D7C-2390-49FE-81C3-8F3ABFF74884}">
  <ds:schemaRefs>
    <ds:schemaRef ds:uri="office.server.policy"/>
  </ds:schemaRefs>
</ds:datastoreItem>
</file>

<file path=customXml/itemProps5.xml><?xml version="1.0" encoding="utf-8"?>
<ds:datastoreItem xmlns:ds="http://schemas.openxmlformats.org/officeDocument/2006/customXml" ds:itemID="{678D082D-4FEC-4F51-9875-3581A666C229}">
  <ds:schemaRefs>
    <ds:schemaRef ds:uri="http://schemas.microsoft.com/sharepoint/v3/contenttype/forms"/>
  </ds:schemaRefs>
</ds:datastoreItem>
</file>

<file path=customXml/itemProps6.xml><?xml version="1.0" encoding="utf-8"?>
<ds:datastoreItem xmlns:ds="http://schemas.openxmlformats.org/officeDocument/2006/customXml" ds:itemID="{4D2FD4DA-D1E2-434F-A51B-DB1F669A4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9cf77f-b989-44c9-9cfe-64364ebfd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Metro-Suite 4</Template>
  <TotalTime>1643</TotalTime>
  <Words>1618</Words>
  <Application>Microsoft Office PowerPoint</Application>
  <PresentationFormat>Widescreen</PresentationFormat>
  <Paragraphs>140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Merriweather Web</vt:lpstr>
      <vt:lpstr>Source Sans Pro Web</vt:lpstr>
      <vt:lpstr>Metro-Suite 4</vt:lpstr>
      <vt:lpstr>Accessible Signage on Public Transit</vt:lpstr>
      <vt:lpstr>In Los Angeles, accessible public transit signage must comply with several standards, primarily guided by the Americans with Disabilities Act (ADA), California Building Code, the Manual on Uniform Traffic Control Devices (MUTCD), and LA Metro’s own design standards.</vt:lpstr>
      <vt:lpstr>Americans with Disabilities Act Requirements</vt:lpstr>
      <vt:lpstr>Tactile Text Requirements</vt:lpstr>
      <vt:lpstr>Tactile Text Requirements</vt:lpstr>
      <vt:lpstr>Technical Requirements for Tactile Characters</vt:lpstr>
      <vt:lpstr>Technical Requirements for Tactile Characters</vt:lpstr>
      <vt:lpstr>Technical Requirements for Tactile Characters</vt:lpstr>
      <vt:lpstr>Braille</vt:lpstr>
      <vt:lpstr>Technical Requirements for Characters</vt:lpstr>
      <vt:lpstr>Technical Requirements for Characters</vt:lpstr>
      <vt:lpstr>Technical Requirements for Characters</vt:lpstr>
      <vt:lpstr>Character Spacing</vt:lpstr>
      <vt:lpstr>Character Height</vt:lpstr>
      <vt:lpstr>Character Height</vt:lpstr>
      <vt:lpstr>Installation Height and Location</vt:lpstr>
      <vt:lpstr>Installation Height and Location</vt:lpstr>
      <vt:lpstr>Location at Doors</vt:lpstr>
      <vt:lpstr>Location at Doors</vt:lpstr>
      <vt:lpstr>Location at Doors</vt:lpstr>
      <vt:lpstr>Headroom Clearance at Overhead Signs</vt:lpstr>
      <vt:lpstr>Post-Mounted Signs</vt:lpstr>
      <vt:lpstr>Station Names</vt:lpstr>
      <vt:lpstr>Entrances</vt:lpstr>
      <vt:lpstr>Platform or Boarding Area Signs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dc:creator>Kate Blackman</dc:creator>
  <cp:keywords>Templates</cp:keywords>
  <cp:lastModifiedBy>Roman, Armando</cp:lastModifiedBy>
  <cp:revision>3</cp:revision>
  <dcterms:created xsi:type="dcterms:W3CDTF">2024-03-15T00:57:47Z</dcterms:created>
  <dcterms:modified xsi:type="dcterms:W3CDTF">2025-02-12T22:14:01Z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0x010100E79FB073B1E30848A90F229E4A7F12A000820597A5E420D349A72B99D52556B5AE</vt:lpwstr>
  </property>
  <property fmtid="{D5CDD505-2E9C-101B-9397-08002B2CF9AE}" pid="3" name="_dlc_policyId">
    <vt:lpwstr>0x010100E79FB073B1E30848A90F229E4A7F12A0|1686048976</vt:lpwstr>
  </property>
  <property fmtid="{D5CDD505-2E9C-101B-9397-08002B2CF9AE}" pid="4" name="ItemRetentionFormula">
    <vt:lpwstr>&lt;formula id="Microsoft.Office.RecordsManagement.PolicyFeatures.Expiration.Formula.BuiltIn"&gt;&lt;number&gt;1&lt;/number&gt;&lt;property&gt;Created&lt;/property&gt;&lt;propertyId&gt;8c06beca-0777-48f7-91c7-6da68bc07b69&lt;/propertyId&gt;&lt;period&gt;years&lt;/period&gt;&lt;/formula&gt;</vt:lpwstr>
  </property>
  <property fmtid="{D5CDD505-2E9C-101B-9397-08002B2CF9AE}" pid="5" name="_dlc_DocIdItemGuid">
    <vt:lpwstr>e40bb132-fcb1-42ed-b8f1-300776f42bcb</vt:lpwstr>
  </property>
  <property fmtid="{D5CDD505-2E9C-101B-9397-08002B2CF9AE}" pid="6" name="TaxKeyword">
    <vt:lpwstr>509;#Templates|7c6fbf54-0d9e-409b-955d-678c035c161c</vt:lpwstr>
  </property>
  <property fmtid="{D5CDD505-2E9C-101B-9397-08002B2CF9AE}" pid="7" name="DocumentType">
    <vt:lpwstr>34;#Forms|12a57b6f-9c3e-4cca-8796-774f2262b9ca</vt:lpwstr>
  </property>
  <property fmtid="{D5CDD505-2E9C-101B-9397-08002B2CF9AE}" pid="8" name="CostCenter">
    <vt:lpwstr>44;#7140|0c22e450-d788-4cf0-8db5-d540ac43f095</vt:lpwstr>
  </property>
</Properties>
</file>